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24"/>
  </p:notesMasterIdLst>
  <p:sldIdLst>
    <p:sldId id="640" r:id="rId5"/>
    <p:sldId id="615" r:id="rId6"/>
    <p:sldId id="601" r:id="rId7"/>
    <p:sldId id="600" r:id="rId8"/>
    <p:sldId id="614" r:id="rId9"/>
    <p:sldId id="571" r:id="rId10"/>
    <p:sldId id="572" r:id="rId11"/>
    <p:sldId id="602" r:id="rId12"/>
    <p:sldId id="613" r:id="rId13"/>
    <p:sldId id="603" r:id="rId14"/>
    <p:sldId id="641" r:id="rId15"/>
    <p:sldId id="570" r:id="rId16"/>
    <p:sldId id="618" r:id="rId17"/>
    <p:sldId id="697" r:id="rId18"/>
    <p:sldId id="574" r:id="rId19"/>
    <p:sldId id="642" r:id="rId20"/>
    <p:sldId id="644" r:id="rId21"/>
    <p:sldId id="639" r:id="rId22"/>
    <p:sldId id="6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5DB983C-D489-4686-AE98-8B370CC2BF92}">
          <p14:sldIdLst>
            <p14:sldId id="640"/>
            <p14:sldId id="615"/>
            <p14:sldId id="601"/>
            <p14:sldId id="600"/>
            <p14:sldId id="614"/>
            <p14:sldId id="571"/>
            <p14:sldId id="572"/>
            <p14:sldId id="602"/>
            <p14:sldId id="613"/>
            <p14:sldId id="603"/>
            <p14:sldId id="641"/>
            <p14:sldId id="570"/>
            <p14:sldId id="618"/>
            <p14:sldId id="697"/>
            <p14:sldId id="574"/>
            <p14:sldId id="642"/>
            <p14:sldId id="644"/>
            <p14:sldId id="639"/>
            <p14:sldId id="643"/>
          </p14:sldIdLst>
        </p14:section>
        <p14:section name="Personas" id="{47DAF596-BBCC-4A3B-BC31-E5DBFF5A7A6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18A"/>
    <a:srgbClr val="F3AF16"/>
    <a:srgbClr val="ED462D"/>
    <a:srgbClr val="008080"/>
    <a:srgbClr val="006666"/>
    <a:srgbClr val="FFFFCC"/>
    <a:srgbClr val="7E7460"/>
    <a:srgbClr val="629DD1"/>
    <a:srgbClr val="00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7FA9E-8BCD-EC47-86EE-85F06FDCBAC6}" v="4" dt="2024-04-02T11:25:12.1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1"/>
    <p:restoredTop sz="94577"/>
  </p:normalViewPr>
  <p:slideViewPr>
    <p:cSldViewPr snapToGrid="0">
      <p:cViewPr varScale="1">
        <p:scale>
          <a:sx n="82" d="100"/>
          <a:sy n="82" d="100"/>
        </p:scale>
        <p:origin x="40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1508E8-AAD4-C94A-AC23-4CC072592870}" type="doc">
      <dgm:prSet loTypeId="urn:microsoft.com/office/officeart/2005/8/layout/chevron2" loCatId="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pt-PT"/>
        </a:p>
      </dgm:t>
    </dgm:pt>
    <dgm:pt modelId="{4ACDFEBC-1CDB-D141-96CC-EF741677D901}">
      <dgm:prSet phldrT="[Texto]" custT="1"/>
      <dgm:spPr>
        <a:xfrm rot="5400000">
          <a:off x="-114429" y="97667"/>
          <a:ext cx="1198977" cy="1008475"/>
        </a:xfrm>
        <a:prstGeom prst="homePlate">
          <a:avLst/>
        </a:prstGeom>
      </dgm:spPr>
      <dgm:t>
        <a:bodyPr anchor="ctr" anchorCtr="0"/>
        <a:lstStyle/>
        <a:p>
          <a:pPr>
            <a:buNone/>
          </a:pPr>
          <a:r>
            <a:rPr lang="pt-PT" sz="1800" b="1" i="0" dirty="0">
              <a:latin typeface="Roboto" panose="02000000000000000000" pitchFamily="2" charset="0"/>
              <a:ea typeface="+mn-ea"/>
              <a:cs typeface="+mn-cs"/>
            </a:rPr>
            <a:t>Day-to-day emergencies</a:t>
          </a:r>
        </a:p>
      </dgm:t>
    </dgm:pt>
    <dgm:pt modelId="{CF8DA455-FC2E-9F4C-94CE-0061795A65EF}" type="parTrans" cxnId="{943DFF7C-D590-C042-A31A-4794C8BE4E09}">
      <dgm:prSet/>
      <dgm:spPr/>
      <dgm:t>
        <a:bodyPr/>
        <a:lstStyle/>
        <a:p>
          <a:endParaRPr lang="pt-PT" sz="1800"/>
        </a:p>
      </dgm:t>
    </dgm:pt>
    <dgm:pt modelId="{82DE8168-0E03-8345-A45B-09431D9BC77E}" type="sibTrans" cxnId="{943DFF7C-D590-C042-A31A-4794C8BE4E09}">
      <dgm:prSet/>
      <dgm:spPr/>
      <dgm:t>
        <a:bodyPr/>
        <a:lstStyle/>
        <a:p>
          <a:endParaRPr lang="pt-PT" sz="1800"/>
        </a:p>
      </dgm:t>
    </dgm:pt>
    <dgm:pt modelId="{2BA31DEF-C91D-DF40-B128-66AD211F241B}">
      <dgm:prSet phldrT="[Texto]" custT="1"/>
      <dgm:spPr>
        <a:xfrm rot="5400000">
          <a:off x="2838591" y="-1885234"/>
          <a:ext cx="779335" cy="4554637"/>
        </a:xfrm>
        <a:prstGeom prst="round2SameRect">
          <a:avLst/>
        </a:prstGeom>
      </dgm:spPr>
      <dgm:t>
        <a:bodyPr/>
        <a:lstStyle/>
        <a:p>
          <a:pPr algn="ctr" rtl="1">
            <a:buFont typeface="Arial" panose="020B0604020202020204" pitchFamily="34" charset="0"/>
            <a:buNone/>
          </a:pPr>
          <a:r>
            <a:rPr lang="fa-IR" sz="2000" b="0" i="0" dirty="0">
              <a:latin typeface="Roboto" panose="02000000000000000000" pitchFamily="2" charset="0"/>
              <a:ea typeface="+mn-ea"/>
              <a:cs typeface="+mn-cs"/>
            </a:rPr>
            <a:t>بزرگترین فایده برای هر بیمار</a:t>
          </a:r>
          <a:endParaRPr lang="pt-PT" sz="2000" b="0" i="0" dirty="0">
            <a:latin typeface="Roboto" panose="02000000000000000000" pitchFamily="2" charset="0"/>
            <a:ea typeface="+mn-ea"/>
            <a:cs typeface="+mn-cs"/>
          </a:endParaRPr>
        </a:p>
      </dgm:t>
    </dgm:pt>
    <dgm:pt modelId="{BE51B3DE-E4D6-7B47-8AA7-67D2F588FE2A}" type="parTrans" cxnId="{B4AD336E-7268-C741-B2AC-A68746FCBF94}">
      <dgm:prSet/>
      <dgm:spPr/>
      <dgm:t>
        <a:bodyPr/>
        <a:lstStyle/>
        <a:p>
          <a:endParaRPr lang="pt-PT" sz="1800"/>
        </a:p>
      </dgm:t>
    </dgm:pt>
    <dgm:pt modelId="{1CCCB2C6-ADE0-CC41-B3FF-A04C61EBDBCC}" type="sibTrans" cxnId="{B4AD336E-7268-C741-B2AC-A68746FCBF94}">
      <dgm:prSet/>
      <dgm:spPr/>
      <dgm:t>
        <a:bodyPr/>
        <a:lstStyle/>
        <a:p>
          <a:endParaRPr lang="pt-PT" sz="1800"/>
        </a:p>
      </dgm:t>
    </dgm:pt>
    <dgm:pt modelId="{FA2F7037-F1F6-594E-B438-8DADBB915436}">
      <dgm:prSet phldrT="[Texto]" custT="1"/>
      <dgm:spPr>
        <a:xfrm rot="5400000">
          <a:off x="-114429" y="1095962"/>
          <a:ext cx="1198977" cy="1008475"/>
        </a:xfrm>
        <a:prstGeom prst="homePlate">
          <a:avLst/>
        </a:prstGeom>
      </dgm:spPr>
      <dgm:t>
        <a:bodyPr anchor="ctr" anchorCtr="0"/>
        <a:lstStyle/>
        <a:p>
          <a:pPr>
            <a:buNone/>
          </a:pPr>
          <a:r>
            <a:rPr lang="pt-PT" sz="1800" b="1" i="0" err="1">
              <a:latin typeface="Roboto" panose="02000000000000000000" pitchFamily="2" charset="0"/>
              <a:ea typeface="+mn-ea"/>
              <a:cs typeface="+mn-cs"/>
            </a:rPr>
            <a:t>Mass</a:t>
          </a:r>
          <a:r>
            <a:rPr lang="pt-PT" sz="1800" b="1" i="0">
              <a:latin typeface="Roboto" panose="02000000000000000000" pitchFamily="2" charset="0"/>
              <a:ea typeface="+mn-ea"/>
              <a:cs typeface="+mn-cs"/>
            </a:rPr>
            <a:t> </a:t>
          </a:r>
          <a:r>
            <a:rPr lang="pt-PT" sz="1800" b="1" i="0" err="1">
              <a:latin typeface="Roboto" panose="02000000000000000000" pitchFamily="2" charset="0"/>
              <a:ea typeface="+mn-ea"/>
              <a:cs typeface="+mn-cs"/>
            </a:rPr>
            <a:t>Casualty</a:t>
          </a:r>
          <a:r>
            <a:rPr lang="pt-PT" sz="1800" b="1" i="0">
              <a:latin typeface="Roboto" panose="02000000000000000000" pitchFamily="2" charset="0"/>
              <a:ea typeface="+mn-ea"/>
              <a:cs typeface="+mn-cs"/>
            </a:rPr>
            <a:t> </a:t>
          </a:r>
          <a:r>
            <a:rPr lang="pt-PT" sz="1800" b="1" i="0" err="1">
              <a:latin typeface="Roboto" panose="02000000000000000000" pitchFamily="2" charset="0"/>
              <a:ea typeface="+mn-ea"/>
              <a:cs typeface="+mn-cs"/>
            </a:rPr>
            <a:t>Incidents</a:t>
          </a:r>
          <a:endParaRPr lang="pt-PT" sz="1800" b="1" i="0">
            <a:latin typeface="Roboto" panose="02000000000000000000" pitchFamily="2" charset="0"/>
            <a:ea typeface="+mn-ea"/>
            <a:cs typeface="+mn-cs"/>
          </a:endParaRPr>
        </a:p>
      </dgm:t>
    </dgm:pt>
    <dgm:pt modelId="{B4692BCC-DA96-F942-820A-22A129DC313E}" type="parTrans" cxnId="{8DC01823-15CB-5042-8B06-41C4DC86E7CA}">
      <dgm:prSet/>
      <dgm:spPr/>
      <dgm:t>
        <a:bodyPr/>
        <a:lstStyle/>
        <a:p>
          <a:endParaRPr lang="pt-PT" sz="1800"/>
        </a:p>
      </dgm:t>
    </dgm:pt>
    <dgm:pt modelId="{39278A96-6713-6B48-8E74-F182DFB6260E}" type="sibTrans" cxnId="{8DC01823-15CB-5042-8B06-41C4DC86E7CA}">
      <dgm:prSet/>
      <dgm:spPr/>
      <dgm:t>
        <a:bodyPr/>
        <a:lstStyle/>
        <a:p>
          <a:endParaRPr lang="pt-PT" sz="1800"/>
        </a:p>
      </dgm:t>
    </dgm:pt>
    <dgm:pt modelId="{4BFA51A1-A3E3-EE47-B100-044626EAB411}">
      <dgm:prSet phldrT="[Texto]" custT="1"/>
      <dgm:spPr>
        <a:xfrm rot="5400000">
          <a:off x="2838591" y="-886940"/>
          <a:ext cx="779335" cy="4554637"/>
        </a:xfrm>
        <a:prstGeom prst="round2SameRect">
          <a:avLst/>
        </a:prstGeom>
      </dgm:spPr>
      <dgm:t>
        <a:bodyPr/>
        <a:lstStyle/>
        <a:p>
          <a:pPr rtl="1">
            <a:buNone/>
          </a:pPr>
          <a:r>
            <a:rPr lang="fa-IR" sz="1600" b="1" i="0" dirty="0">
              <a:latin typeface="Roboto" panose="02000000000000000000" pitchFamily="2" charset="0"/>
              <a:ea typeface="+mn-ea"/>
              <a:cs typeface="B Nazanin" panose="00000400000000000000" pitchFamily="2" charset="-78"/>
            </a:rPr>
            <a:t>        بیشترین فایده برای کسانی که بیشترین بهره را از مداخلات پزشکی می‌برند</a:t>
          </a:r>
          <a:endParaRPr lang="pt-PT" sz="1600" b="1" i="0" dirty="0">
            <a:latin typeface="Roboto" panose="02000000000000000000" pitchFamily="2" charset="0"/>
            <a:ea typeface="+mn-ea"/>
            <a:cs typeface="B Nazanin" panose="00000400000000000000" pitchFamily="2" charset="-78"/>
          </a:endParaRPr>
        </a:p>
      </dgm:t>
    </dgm:pt>
    <dgm:pt modelId="{124AF534-8E50-2A43-8A8C-2E664AE490CE}" type="parTrans" cxnId="{BAD96698-5A41-D843-8235-9C4AE465F09B}">
      <dgm:prSet/>
      <dgm:spPr/>
      <dgm:t>
        <a:bodyPr/>
        <a:lstStyle/>
        <a:p>
          <a:endParaRPr lang="pt-PT" sz="1800"/>
        </a:p>
      </dgm:t>
    </dgm:pt>
    <dgm:pt modelId="{9CA20537-2135-2845-BDE1-A4E88B11B737}" type="sibTrans" cxnId="{BAD96698-5A41-D843-8235-9C4AE465F09B}">
      <dgm:prSet/>
      <dgm:spPr/>
      <dgm:t>
        <a:bodyPr/>
        <a:lstStyle/>
        <a:p>
          <a:endParaRPr lang="pt-PT" sz="1800"/>
        </a:p>
      </dgm:t>
    </dgm:pt>
    <dgm:pt modelId="{426BFBE0-3EC3-8A4B-873F-A0A3519288BC}">
      <dgm:prSet phldrT="[Texto]" custT="1"/>
      <dgm:spPr>
        <a:xfrm rot="5400000">
          <a:off x="-114429" y="2094256"/>
          <a:ext cx="1198977" cy="1008475"/>
        </a:xfrm>
        <a:prstGeom prst="homePlate">
          <a:avLst/>
        </a:prstGeom>
      </dgm:spPr>
      <dgm:t>
        <a:bodyPr anchor="ctr" anchorCtr="0"/>
        <a:lstStyle/>
        <a:p>
          <a:pPr>
            <a:buNone/>
          </a:pPr>
          <a:r>
            <a:rPr lang="pt-PT" sz="1800" b="1" i="0" dirty="0">
              <a:latin typeface="Roboto" panose="02000000000000000000" pitchFamily="2" charset="0"/>
              <a:ea typeface="+mn-ea"/>
              <a:cs typeface="+mn-cs"/>
            </a:rPr>
            <a:t>Large-scale disasters</a:t>
          </a:r>
        </a:p>
      </dgm:t>
    </dgm:pt>
    <dgm:pt modelId="{4562A226-F2AA-7E41-A8C0-4444F988E1C0}" type="parTrans" cxnId="{B5ADBEC0-5B74-074A-998B-8032A935E971}">
      <dgm:prSet/>
      <dgm:spPr/>
      <dgm:t>
        <a:bodyPr/>
        <a:lstStyle/>
        <a:p>
          <a:endParaRPr lang="pt-PT" sz="1800"/>
        </a:p>
      </dgm:t>
    </dgm:pt>
    <dgm:pt modelId="{B13CD7D0-D103-8940-9839-3DBBEF656494}" type="sibTrans" cxnId="{B5ADBEC0-5B74-074A-998B-8032A935E971}">
      <dgm:prSet/>
      <dgm:spPr/>
      <dgm:t>
        <a:bodyPr/>
        <a:lstStyle/>
        <a:p>
          <a:endParaRPr lang="pt-PT" sz="1800"/>
        </a:p>
      </dgm:t>
    </dgm:pt>
    <dgm:pt modelId="{509F138B-5365-1844-8543-2081B7C72D8C}">
      <dgm:prSet phldrT="[Texto]" custT="1"/>
      <dgm:spPr>
        <a:xfrm rot="5400000">
          <a:off x="2838591" y="111354"/>
          <a:ext cx="779335" cy="4554637"/>
        </a:xfrm>
        <a:prstGeom prst="round2SameRect">
          <a:avLst/>
        </a:prstGeom>
      </dgm:spPr>
      <dgm:t>
        <a:bodyPr/>
        <a:lstStyle/>
        <a:p>
          <a:pPr algn="ctr">
            <a:buNone/>
          </a:pPr>
          <a:r>
            <a:rPr lang="fa-IR" sz="1800" b="1" dirty="0"/>
            <a:t>«بیشترین نجات برای بیشترین تعداد بازماندگان احتمالی»</a:t>
          </a:r>
          <a:endParaRPr lang="pt-PT" sz="1800" b="0" i="0" dirty="0">
            <a:latin typeface="Roboto" panose="02000000000000000000" pitchFamily="2" charset="0"/>
            <a:ea typeface="+mn-ea"/>
            <a:cs typeface="+mn-cs"/>
          </a:endParaRPr>
        </a:p>
      </dgm:t>
    </dgm:pt>
    <dgm:pt modelId="{EBCAB347-08C5-6744-8E1D-33BC19D891C2}" type="parTrans" cxnId="{8C8A433D-F051-0D44-BF56-B08B9AE16F93}">
      <dgm:prSet/>
      <dgm:spPr/>
      <dgm:t>
        <a:bodyPr/>
        <a:lstStyle/>
        <a:p>
          <a:endParaRPr lang="pt-PT" sz="1800"/>
        </a:p>
      </dgm:t>
    </dgm:pt>
    <dgm:pt modelId="{E48CBA6F-34CC-0E4A-85BC-EE9421CE4B53}" type="sibTrans" cxnId="{8C8A433D-F051-0D44-BF56-B08B9AE16F93}">
      <dgm:prSet/>
      <dgm:spPr/>
      <dgm:t>
        <a:bodyPr/>
        <a:lstStyle/>
        <a:p>
          <a:endParaRPr lang="pt-PT" sz="1800"/>
        </a:p>
      </dgm:t>
    </dgm:pt>
    <dgm:pt modelId="{ADFE7E8B-DC5C-AA4C-B759-FB3AC4BC6018}" type="pres">
      <dgm:prSet presAssocID="{541508E8-AAD4-C94A-AC23-4CC072592870}" presName="linearFlow" presStyleCnt="0">
        <dgm:presLayoutVars>
          <dgm:dir/>
          <dgm:animLvl val="lvl"/>
          <dgm:resizeHandles val="exact"/>
        </dgm:presLayoutVars>
      </dgm:prSet>
      <dgm:spPr/>
    </dgm:pt>
    <dgm:pt modelId="{74BCAD4C-E901-CA4F-B280-E4CC2474A85D}" type="pres">
      <dgm:prSet presAssocID="{4ACDFEBC-1CDB-D141-96CC-EF741677D901}" presName="composite" presStyleCnt="0"/>
      <dgm:spPr/>
    </dgm:pt>
    <dgm:pt modelId="{C34149E9-B0E4-D849-A944-867B23D17E23}" type="pres">
      <dgm:prSet presAssocID="{4ACDFEBC-1CDB-D141-96CC-EF741677D901}" presName="parentText" presStyleLbl="alignNode1" presStyleIdx="0" presStyleCnt="3" custScaleX="167028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5B42DA35-3AB4-DF41-98D5-39207FDB7AE3}" type="pres">
      <dgm:prSet presAssocID="{4ACDFEBC-1CDB-D141-96CC-EF741677D901}" presName="descendantText" presStyleLbl="alignAcc1" presStyleIdx="0" presStyleCnt="3" custScaleX="89651" custScaleY="79341" custLinFactNeighborY="-10300">
        <dgm:presLayoutVars>
          <dgm:bulletEnabled val="1"/>
        </dgm:presLayoutVars>
      </dgm:prSet>
      <dgm:spPr/>
    </dgm:pt>
    <dgm:pt modelId="{9943C1F8-F9E0-2943-8962-6DCDDB182407}" type="pres">
      <dgm:prSet presAssocID="{82DE8168-0E03-8345-A45B-09431D9BC77E}" presName="sp" presStyleCnt="0"/>
      <dgm:spPr/>
    </dgm:pt>
    <dgm:pt modelId="{825A4F5F-E74B-E448-B639-8A83E5816810}" type="pres">
      <dgm:prSet presAssocID="{FA2F7037-F1F6-594E-B438-8DADBB915436}" presName="composite" presStyleCnt="0"/>
      <dgm:spPr/>
    </dgm:pt>
    <dgm:pt modelId="{0640C162-7780-294E-9548-DFD855927D66}" type="pres">
      <dgm:prSet presAssocID="{FA2F7037-F1F6-594E-B438-8DADBB915436}" presName="parentText" presStyleLbl="alignNode1" presStyleIdx="1" presStyleCnt="3" custScaleX="167028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63FF87D1-E547-0348-B83B-E1DF8DF4B8F6}" type="pres">
      <dgm:prSet presAssocID="{FA2F7037-F1F6-594E-B438-8DADBB915436}" presName="descendantText" presStyleLbl="alignAcc1" presStyleIdx="1" presStyleCnt="3" custScaleX="89651" custScaleY="79341" custLinFactNeighborY="-9299">
        <dgm:presLayoutVars>
          <dgm:bulletEnabled val="1"/>
        </dgm:presLayoutVars>
      </dgm:prSet>
      <dgm:spPr/>
    </dgm:pt>
    <dgm:pt modelId="{2FCC947B-C765-5D47-984A-7EBBE3780229}" type="pres">
      <dgm:prSet presAssocID="{39278A96-6713-6B48-8E74-F182DFB6260E}" presName="sp" presStyleCnt="0"/>
      <dgm:spPr/>
    </dgm:pt>
    <dgm:pt modelId="{9AD5B140-5906-574C-B1FB-DC858992314A}" type="pres">
      <dgm:prSet presAssocID="{426BFBE0-3EC3-8A4B-873F-A0A3519288BC}" presName="composite" presStyleCnt="0"/>
      <dgm:spPr/>
    </dgm:pt>
    <dgm:pt modelId="{5B465A8A-1378-524E-9D0A-B475C9A73508}" type="pres">
      <dgm:prSet presAssocID="{426BFBE0-3EC3-8A4B-873F-A0A3519288BC}" presName="parentText" presStyleLbl="alignNode1" presStyleIdx="2" presStyleCnt="3" custScaleX="167028">
        <dgm:presLayoutVars>
          <dgm:chMax val="1"/>
          <dgm:bulletEnabled val="1"/>
        </dgm:presLayoutVars>
      </dgm:prSet>
      <dgm:spPr>
        <a:prstGeom prst="homePlate">
          <a:avLst/>
        </a:prstGeom>
      </dgm:spPr>
    </dgm:pt>
    <dgm:pt modelId="{5CE9DB83-1310-AD48-8AAC-3D2715CBF8B0}" type="pres">
      <dgm:prSet presAssocID="{426BFBE0-3EC3-8A4B-873F-A0A3519288BC}" presName="descendantText" presStyleLbl="alignAcc1" presStyleIdx="2" presStyleCnt="3" custScaleX="89651" custScaleY="79341" custLinFactNeighborY="-10682">
        <dgm:presLayoutVars>
          <dgm:bulletEnabled val="1"/>
        </dgm:presLayoutVars>
      </dgm:prSet>
      <dgm:spPr/>
    </dgm:pt>
  </dgm:ptLst>
  <dgm:cxnLst>
    <dgm:cxn modelId="{2659610F-91E1-9647-92AF-4AD4B379380A}" type="presOf" srcId="{509F138B-5365-1844-8543-2081B7C72D8C}" destId="{5CE9DB83-1310-AD48-8AAC-3D2715CBF8B0}" srcOrd="0" destOrd="0" presId="urn:microsoft.com/office/officeart/2005/8/layout/chevron2"/>
    <dgm:cxn modelId="{520E211C-F7B8-2747-A396-E708943BABBE}" type="presOf" srcId="{2BA31DEF-C91D-DF40-B128-66AD211F241B}" destId="{5B42DA35-3AB4-DF41-98D5-39207FDB7AE3}" srcOrd="0" destOrd="0" presId="urn:microsoft.com/office/officeart/2005/8/layout/chevron2"/>
    <dgm:cxn modelId="{8DC01823-15CB-5042-8B06-41C4DC86E7CA}" srcId="{541508E8-AAD4-C94A-AC23-4CC072592870}" destId="{FA2F7037-F1F6-594E-B438-8DADBB915436}" srcOrd="1" destOrd="0" parTransId="{B4692BCC-DA96-F942-820A-22A129DC313E}" sibTransId="{39278A96-6713-6B48-8E74-F182DFB6260E}"/>
    <dgm:cxn modelId="{8C8A433D-F051-0D44-BF56-B08B9AE16F93}" srcId="{426BFBE0-3EC3-8A4B-873F-A0A3519288BC}" destId="{509F138B-5365-1844-8543-2081B7C72D8C}" srcOrd="0" destOrd="0" parTransId="{EBCAB347-08C5-6744-8E1D-33BC19D891C2}" sibTransId="{E48CBA6F-34CC-0E4A-85BC-EE9421CE4B53}"/>
    <dgm:cxn modelId="{3A410743-CD30-D34C-947C-89F10B212A78}" type="presOf" srcId="{426BFBE0-3EC3-8A4B-873F-A0A3519288BC}" destId="{5B465A8A-1378-524E-9D0A-B475C9A73508}" srcOrd="0" destOrd="0" presId="urn:microsoft.com/office/officeart/2005/8/layout/chevron2"/>
    <dgm:cxn modelId="{B4AD336E-7268-C741-B2AC-A68746FCBF94}" srcId="{4ACDFEBC-1CDB-D141-96CC-EF741677D901}" destId="{2BA31DEF-C91D-DF40-B128-66AD211F241B}" srcOrd="0" destOrd="0" parTransId="{BE51B3DE-E4D6-7B47-8AA7-67D2F588FE2A}" sibTransId="{1CCCB2C6-ADE0-CC41-B3FF-A04C61EBDBCC}"/>
    <dgm:cxn modelId="{943DFF7C-D590-C042-A31A-4794C8BE4E09}" srcId="{541508E8-AAD4-C94A-AC23-4CC072592870}" destId="{4ACDFEBC-1CDB-D141-96CC-EF741677D901}" srcOrd="0" destOrd="0" parTransId="{CF8DA455-FC2E-9F4C-94CE-0061795A65EF}" sibTransId="{82DE8168-0E03-8345-A45B-09431D9BC77E}"/>
    <dgm:cxn modelId="{D59AAA97-76BC-EF40-9E5D-C9E2F9620082}" type="presOf" srcId="{FA2F7037-F1F6-594E-B438-8DADBB915436}" destId="{0640C162-7780-294E-9548-DFD855927D66}" srcOrd="0" destOrd="0" presId="urn:microsoft.com/office/officeart/2005/8/layout/chevron2"/>
    <dgm:cxn modelId="{BAD96698-5A41-D843-8235-9C4AE465F09B}" srcId="{FA2F7037-F1F6-594E-B438-8DADBB915436}" destId="{4BFA51A1-A3E3-EE47-B100-044626EAB411}" srcOrd="0" destOrd="0" parTransId="{124AF534-8E50-2A43-8A8C-2E664AE490CE}" sibTransId="{9CA20537-2135-2845-BDE1-A4E88B11B737}"/>
    <dgm:cxn modelId="{B5ADBEC0-5B74-074A-998B-8032A935E971}" srcId="{541508E8-AAD4-C94A-AC23-4CC072592870}" destId="{426BFBE0-3EC3-8A4B-873F-A0A3519288BC}" srcOrd="2" destOrd="0" parTransId="{4562A226-F2AA-7E41-A8C0-4444F988E1C0}" sibTransId="{B13CD7D0-D103-8940-9839-3DBBEF656494}"/>
    <dgm:cxn modelId="{1B4B2DC2-30FA-AC46-B16D-5496EE6B1114}" type="presOf" srcId="{541508E8-AAD4-C94A-AC23-4CC072592870}" destId="{ADFE7E8B-DC5C-AA4C-B759-FB3AC4BC6018}" srcOrd="0" destOrd="0" presId="urn:microsoft.com/office/officeart/2005/8/layout/chevron2"/>
    <dgm:cxn modelId="{3C49BFD2-928E-8349-BA32-D37E20C323C7}" type="presOf" srcId="{4ACDFEBC-1CDB-D141-96CC-EF741677D901}" destId="{C34149E9-B0E4-D849-A944-867B23D17E23}" srcOrd="0" destOrd="0" presId="urn:microsoft.com/office/officeart/2005/8/layout/chevron2"/>
    <dgm:cxn modelId="{839006D5-78D3-C340-8649-646704984B20}" type="presOf" srcId="{4BFA51A1-A3E3-EE47-B100-044626EAB411}" destId="{63FF87D1-E547-0348-B83B-E1DF8DF4B8F6}" srcOrd="0" destOrd="0" presId="urn:microsoft.com/office/officeart/2005/8/layout/chevron2"/>
    <dgm:cxn modelId="{E10CFACE-A2E1-2141-AD40-3F0DC9375FA3}" type="presParOf" srcId="{ADFE7E8B-DC5C-AA4C-B759-FB3AC4BC6018}" destId="{74BCAD4C-E901-CA4F-B280-E4CC2474A85D}" srcOrd="0" destOrd="0" presId="urn:microsoft.com/office/officeart/2005/8/layout/chevron2"/>
    <dgm:cxn modelId="{738DC337-8CC9-1644-85F8-7C18F1A194EA}" type="presParOf" srcId="{74BCAD4C-E901-CA4F-B280-E4CC2474A85D}" destId="{C34149E9-B0E4-D849-A944-867B23D17E23}" srcOrd="0" destOrd="0" presId="urn:microsoft.com/office/officeart/2005/8/layout/chevron2"/>
    <dgm:cxn modelId="{8377113B-6E21-0647-95C1-3917ED579F41}" type="presParOf" srcId="{74BCAD4C-E901-CA4F-B280-E4CC2474A85D}" destId="{5B42DA35-3AB4-DF41-98D5-39207FDB7AE3}" srcOrd="1" destOrd="0" presId="urn:microsoft.com/office/officeart/2005/8/layout/chevron2"/>
    <dgm:cxn modelId="{00505874-5881-B146-8BF8-87C8A9B50D4F}" type="presParOf" srcId="{ADFE7E8B-DC5C-AA4C-B759-FB3AC4BC6018}" destId="{9943C1F8-F9E0-2943-8962-6DCDDB182407}" srcOrd="1" destOrd="0" presId="urn:microsoft.com/office/officeart/2005/8/layout/chevron2"/>
    <dgm:cxn modelId="{DFB6AB90-C39C-CC49-92BD-A3AAC62D11AD}" type="presParOf" srcId="{ADFE7E8B-DC5C-AA4C-B759-FB3AC4BC6018}" destId="{825A4F5F-E74B-E448-B639-8A83E5816810}" srcOrd="2" destOrd="0" presId="urn:microsoft.com/office/officeart/2005/8/layout/chevron2"/>
    <dgm:cxn modelId="{A6678607-22B9-8B4E-8F86-FA1B1BCC274A}" type="presParOf" srcId="{825A4F5F-E74B-E448-B639-8A83E5816810}" destId="{0640C162-7780-294E-9548-DFD855927D66}" srcOrd="0" destOrd="0" presId="urn:microsoft.com/office/officeart/2005/8/layout/chevron2"/>
    <dgm:cxn modelId="{1B1180E1-247C-F04C-A3F1-8AE3C8E85EA8}" type="presParOf" srcId="{825A4F5F-E74B-E448-B639-8A83E5816810}" destId="{63FF87D1-E547-0348-B83B-E1DF8DF4B8F6}" srcOrd="1" destOrd="0" presId="urn:microsoft.com/office/officeart/2005/8/layout/chevron2"/>
    <dgm:cxn modelId="{0BC6ED4B-3D12-0343-BF45-8DF89189042C}" type="presParOf" srcId="{ADFE7E8B-DC5C-AA4C-B759-FB3AC4BC6018}" destId="{2FCC947B-C765-5D47-984A-7EBBE3780229}" srcOrd="3" destOrd="0" presId="urn:microsoft.com/office/officeart/2005/8/layout/chevron2"/>
    <dgm:cxn modelId="{2C433094-8198-B24E-A17F-1B4C1BEC37ED}" type="presParOf" srcId="{ADFE7E8B-DC5C-AA4C-B759-FB3AC4BC6018}" destId="{9AD5B140-5906-574C-B1FB-DC858992314A}" srcOrd="4" destOrd="0" presId="urn:microsoft.com/office/officeart/2005/8/layout/chevron2"/>
    <dgm:cxn modelId="{9DA0602E-267A-9440-82E9-DA315E87585F}" type="presParOf" srcId="{9AD5B140-5906-574C-B1FB-DC858992314A}" destId="{5B465A8A-1378-524E-9D0A-B475C9A73508}" srcOrd="0" destOrd="0" presId="urn:microsoft.com/office/officeart/2005/8/layout/chevron2"/>
    <dgm:cxn modelId="{15167D51-4C45-154D-9817-8B7B784ADEF2}" type="presParOf" srcId="{9AD5B140-5906-574C-B1FB-DC858992314A}" destId="{5CE9DB83-1310-AD48-8AAC-3D2715CBF8B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34DCD4-D03A-DB48-8254-1FB5EAA86B3E}" type="doc">
      <dgm:prSet loTypeId="urn:microsoft.com/office/officeart/2009/3/layout/HorizontalOrganizationChar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0B710E75-7AA7-2B42-BBC7-CFE11E5CD3B3}">
      <dgm:prSet phldrT="[Texto]" custT="1"/>
      <dgm:spPr>
        <a:noFill/>
        <a:ln>
          <a:noFill/>
        </a:ln>
      </dgm:spPr>
      <dgm:t>
        <a:bodyPr/>
        <a:lstStyle/>
        <a:p>
          <a:r>
            <a:rPr lang="pt-PT" sz="2000" b="1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Patient</a:t>
          </a:r>
          <a:endParaRPr lang="pt-PT" sz="2000" b="1">
            <a:solidFill>
              <a:srgbClr val="00206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F4E6330-244A-034A-8740-BD5EFAEB73B0}" type="parTrans" cxnId="{54D3079B-313C-C44B-BBF0-746C101677E4}">
      <dgm:prSet/>
      <dgm:spPr/>
      <dgm:t>
        <a:bodyPr/>
        <a:lstStyle/>
        <a:p>
          <a:endParaRPr lang="pt-PT" b="1"/>
        </a:p>
      </dgm:t>
    </dgm:pt>
    <dgm:pt modelId="{E2F6B562-85FA-9847-8FC5-779EBC08F66C}" type="sibTrans" cxnId="{54D3079B-313C-C44B-BBF0-746C101677E4}">
      <dgm:prSet/>
      <dgm:spPr/>
      <dgm:t>
        <a:bodyPr/>
        <a:lstStyle/>
        <a:p>
          <a:endParaRPr lang="pt-PT" b="1"/>
        </a:p>
      </dgm:t>
    </dgm:pt>
    <dgm:pt modelId="{4DDB95EC-913C-2B49-9638-0A6F45D99EFF}" type="asst">
      <dgm:prSet phldrT="[Texto]" custT="1"/>
      <dgm:spPr>
        <a:noFill/>
        <a:ln>
          <a:noFill/>
        </a:ln>
      </dgm:spPr>
      <dgm:t>
        <a:bodyPr/>
        <a:lstStyle/>
        <a:p>
          <a:r>
            <a:rPr lang="pt-PT" sz="1800" b="1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Triage</a:t>
          </a:r>
          <a:r>
            <a:rPr lang="pt-PT" sz="18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point</a:t>
          </a:r>
          <a:r>
            <a:rPr lang="pt-PT" sz="18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outside</a:t>
          </a:r>
          <a:r>
            <a:rPr lang="pt-PT" sz="18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the</a:t>
          </a:r>
          <a:r>
            <a:rPr lang="pt-PT" sz="18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emergency</a:t>
          </a:r>
          <a:r>
            <a:rPr lang="pt-PT" sz="18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unit</a:t>
          </a:r>
          <a:endParaRPr lang="pt-PT" sz="1800" b="1">
            <a:solidFill>
              <a:srgbClr val="00206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39A65DD-0E6F-C940-AA10-625C58645CFB}" type="parTrans" cxnId="{84A1CED2-4C93-3C48-8FCB-BF94C2E810CD}">
      <dgm:prSet/>
      <dgm:spPr/>
      <dgm:t>
        <a:bodyPr/>
        <a:lstStyle/>
        <a:p>
          <a:endParaRPr lang="pt-PT" b="1"/>
        </a:p>
      </dgm:t>
    </dgm:pt>
    <dgm:pt modelId="{3BE8F649-39A2-5246-8EA4-F5C5DFACA3A3}" type="sibTrans" cxnId="{84A1CED2-4C93-3C48-8FCB-BF94C2E810CD}">
      <dgm:prSet/>
      <dgm:spPr/>
      <dgm:t>
        <a:bodyPr/>
        <a:lstStyle/>
        <a:p>
          <a:endParaRPr lang="pt-PT" b="1"/>
        </a:p>
      </dgm:t>
    </dgm:pt>
    <dgm:pt modelId="{DDE4B397-7539-A448-A39F-7941F757F96C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PT" sz="2800" b="1">
              <a:latin typeface="Roboto" panose="02000000000000000000" pitchFamily="2" charset="0"/>
              <a:ea typeface="Roboto" panose="02000000000000000000" pitchFamily="2" charset="0"/>
            </a:rPr>
            <a:t>Walking</a:t>
          </a:r>
        </a:p>
      </dgm:t>
    </dgm:pt>
    <dgm:pt modelId="{1ED17E51-9D56-8340-9B78-1927AB7EF967}" type="parTrans" cxnId="{A99C4FE1-8687-0843-9754-D6859B62E811}">
      <dgm:prSet/>
      <dgm:spPr/>
      <dgm:t>
        <a:bodyPr/>
        <a:lstStyle/>
        <a:p>
          <a:endParaRPr lang="pt-PT" b="1"/>
        </a:p>
      </dgm:t>
    </dgm:pt>
    <dgm:pt modelId="{77A3EC78-6F69-5D41-8265-C6CE04AC88DD}" type="sibTrans" cxnId="{A99C4FE1-8687-0843-9754-D6859B62E811}">
      <dgm:prSet/>
      <dgm:spPr/>
      <dgm:t>
        <a:bodyPr/>
        <a:lstStyle/>
        <a:p>
          <a:endParaRPr lang="pt-PT" b="1"/>
        </a:p>
      </dgm:t>
    </dgm:pt>
    <dgm:pt modelId="{1B10E33F-B993-8B48-84CE-734326FD5E97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PT" sz="2800" b="1">
              <a:latin typeface="Roboto" panose="02000000000000000000" pitchFamily="2" charset="0"/>
              <a:ea typeface="Roboto" panose="02000000000000000000" pitchFamily="2" charset="0"/>
            </a:rPr>
            <a:t>Non-Walking</a:t>
          </a:r>
        </a:p>
      </dgm:t>
    </dgm:pt>
    <dgm:pt modelId="{03CDB9C4-A212-D54A-AA73-3CA79B99A8B7}" type="parTrans" cxnId="{1A76BCA2-6FBD-5648-9FAA-DEDCFF31970D}">
      <dgm:prSet/>
      <dgm:spPr/>
      <dgm:t>
        <a:bodyPr/>
        <a:lstStyle/>
        <a:p>
          <a:endParaRPr lang="pt-PT" b="1"/>
        </a:p>
      </dgm:t>
    </dgm:pt>
    <dgm:pt modelId="{2B8602CD-689B-FD40-8E77-C80DA3C7483E}" type="sibTrans" cxnId="{1A76BCA2-6FBD-5648-9FAA-DEDCFF31970D}">
      <dgm:prSet/>
      <dgm:spPr/>
      <dgm:t>
        <a:bodyPr/>
        <a:lstStyle/>
        <a:p>
          <a:endParaRPr lang="pt-PT" b="1"/>
        </a:p>
      </dgm:t>
    </dgm:pt>
    <dgm:pt modelId="{F76C66B3-CD31-744F-8CD1-16022391FAF3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PT" sz="2800" b="1" dirty="0">
              <a:latin typeface="Roboto" panose="02000000000000000000" pitchFamily="2" charset="0"/>
              <a:ea typeface="Roboto" panose="02000000000000000000" pitchFamily="2" charset="0"/>
            </a:rPr>
            <a:t>Green</a:t>
          </a:r>
        </a:p>
      </dgm:t>
    </dgm:pt>
    <dgm:pt modelId="{4D18A767-C712-2F47-A06D-C74F1453DAF7}" type="parTrans" cxnId="{B2C5A546-F8B9-8646-84A3-5F6610271934}">
      <dgm:prSet/>
      <dgm:spPr/>
      <dgm:t>
        <a:bodyPr/>
        <a:lstStyle/>
        <a:p>
          <a:endParaRPr lang="pt-PT" b="1"/>
        </a:p>
      </dgm:t>
    </dgm:pt>
    <dgm:pt modelId="{42CD510A-6ADC-E547-9F39-FABB2A230526}" type="sibTrans" cxnId="{B2C5A546-F8B9-8646-84A3-5F6610271934}">
      <dgm:prSet/>
      <dgm:spPr/>
      <dgm:t>
        <a:bodyPr/>
        <a:lstStyle/>
        <a:p>
          <a:endParaRPr lang="pt-PT" b="1"/>
        </a:p>
      </dgm:t>
    </dgm:pt>
    <dgm:pt modelId="{40D0CDA0-DA04-A44C-A323-05BFC356F9E6}">
      <dgm:prSet phldrT="[Texto]" custT="1"/>
      <dgm:spPr>
        <a:solidFill>
          <a:srgbClr val="FF0000"/>
        </a:solidFill>
      </dgm:spPr>
      <dgm:t>
        <a:bodyPr lIns="108000"/>
        <a:lstStyle/>
        <a:p>
          <a:pPr algn="l"/>
          <a:r>
            <a:rPr lang="pt-PT" sz="2800" b="1" dirty="0" err="1">
              <a:latin typeface="Roboto" panose="02000000000000000000" pitchFamily="2" charset="0"/>
              <a:ea typeface="Roboto" panose="02000000000000000000" pitchFamily="2" charset="0"/>
            </a:rPr>
            <a:t>Red</a:t>
          </a:r>
          <a:endParaRPr lang="pt-PT" sz="28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5F6AFF5-3E88-4E47-8A60-465C14136358}" type="parTrans" cxnId="{85F937CD-C31F-3449-82FE-BE4F34AEF9E6}">
      <dgm:prSet/>
      <dgm:spPr/>
      <dgm:t>
        <a:bodyPr/>
        <a:lstStyle/>
        <a:p>
          <a:endParaRPr lang="pt-PT" b="1"/>
        </a:p>
      </dgm:t>
    </dgm:pt>
    <dgm:pt modelId="{286DF7B4-654D-DE4B-B48E-4D70414FBC5F}" type="sibTrans" cxnId="{85F937CD-C31F-3449-82FE-BE4F34AEF9E6}">
      <dgm:prSet/>
      <dgm:spPr/>
      <dgm:t>
        <a:bodyPr/>
        <a:lstStyle/>
        <a:p>
          <a:endParaRPr lang="pt-PT" b="1"/>
        </a:p>
      </dgm:t>
    </dgm:pt>
    <dgm:pt modelId="{D31A67E1-BDCD-F540-A90E-75A53DB81C77}">
      <dgm:prSet phldrT="[Texto]" custT="1"/>
      <dgm:spPr>
        <a:solidFill>
          <a:srgbClr val="0070C0"/>
        </a:solidFill>
      </dgm:spPr>
      <dgm:t>
        <a:bodyPr/>
        <a:lstStyle/>
        <a:p>
          <a:r>
            <a:rPr lang="pt-PT" sz="1600" b="1" dirty="0" err="1">
              <a:latin typeface="Roboto" panose="02000000000000000000" pitchFamily="2" charset="0"/>
              <a:ea typeface="Roboto" panose="02000000000000000000" pitchFamily="2" charset="0"/>
            </a:rPr>
            <a:t>Priority</a:t>
          </a:r>
          <a:r>
            <a:rPr lang="pt-PT" sz="1600" b="1" dirty="0">
              <a:latin typeface="Roboto" panose="02000000000000000000" pitchFamily="2" charset="0"/>
              <a:ea typeface="Roboto" panose="02000000000000000000" pitchFamily="2" charset="0"/>
            </a:rPr>
            <a:t> IV</a:t>
          </a:r>
        </a:p>
        <a:p>
          <a:r>
            <a:rPr lang="pt-PT" sz="1600" b="1" dirty="0" err="1">
              <a:latin typeface="Roboto" panose="02000000000000000000" pitchFamily="2" charset="0"/>
              <a:ea typeface="Roboto" panose="02000000000000000000" pitchFamily="2" charset="0"/>
            </a:rPr>
            <a:t>Blue</a:t>
          </a:r>
          <a:endParaRPr lang="pt-PT" sz="16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69BFC6A-EEE3-4F48-8F45-610EBB719C93}" type="parTrans" cxnId="{9655CDB8-499D-E042-BCFB-18E4A670DAE5}">
      <dgm:prSet/>
      <dgm:spPr/>
      <dgm:t>
        <a:bodyPr/>
        <a:lstStyle/>
        <a:p>
          <a:endParaRPr lang="pt-PT" b="1"/>
        </a:p>
      </dgm:t>
    </dgm:pt>
    <dgm:pt modelId="{5BB4E175-F08A-C145-9C82-904692E1F2EB}" type="sibTrans" cxnId="{9655CDB8-499D-E042-BCFB-18E4A670DAE5}">
      <dgm:prSet/>
      <dgm:spPr/>
      <dgm:t>
        <a:bodyPr/>
        <a:lstStyle/>
        <a:p>
          <a:endParaRPr lang="pt-PT" b="1"/>
        </a:p>
      </dgm:t>
    </dgm:pt>
    <dgm:pt modelId="{C384B4F8-B892-9248-A5EB-7B7D270BEB7C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PT" sz="1600" b="1" dirty="0" err="1">
              <a:latin typeface="Roboto" panose="02000000000000000000" pitchFamily="2" charset="0"/>
              <a:ea typeface="Roboto" panose="02000000000000000000" pitchFamily="2" charset="0"/>
            </a:rPr>
            <a:t>Priority</a:t>
          </a:r>
          <a:r>
            <a:rPr lang="pt-PT" sz="1600" b="1" dirty="0">
              <a:latin typeface="Roboto" panose="02000000000000000000" pitchFamily="2" charset="0"/>
              <a:ea typeface="Roboto" panose="02000000000000000000" pitchFamily="2" charset="0"/>
            </a:rPr>
            <a:t> II</a:t>
          </a:r>
        </a:p>
        <a:p>
          <a:r>
            <a:rPr lang="pt-PT" sz="1600" b="1" dirty="0" err="1">
              <a:latin typeface="Roboto" panose="02000000000000000000" pitchFamily="2" charset="0"/>
              <a:ea typeface="Roboto" panose="02000000000000000000" pitchFamily="2" charset="0"/>
            </a:rPr>
            <a:t>Yellow</a:t>
          </a:r>
          <a:endParaRPr lang="pt-PT" sz="16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84138DA-F305-0742-A0C5-F158D2F8A08E}" type="sibTrans" cxnId="{22DB59A5-B09E-E640-B05D-F078874332D0}">
      <dgm:prSet/>
      <dgm:spPr/>
      <dgm:t>
        <a:bodyPr/>
        <a:lstStyle/>
        <a:p>
          <a:endParaRPr lang="pt-PT" b="1"/>
        </a:p>
      </dgm:t>
    </dgm:pt>
    <dgm:pt modelId="{29CF1C58-EA86-5E49-AD3F-A418D79B93A2}" type="parTrans" cxnId="{22DB59A5-B09E-E640-B05D-F078874332D0}">
      <dgm:prSet/>
      <dgm:spPr/>
      <dgm:t>
        <a:bodyPr/>
        <a:lstStyle/>
        <a:p>
          <a:endParaRPr lang="pt-PT" b="1"/>
        </a:p>
      </dgm:t>
    </dgm:pt>
    <dgm:pt modelId="{A5319DBC-336C-9F47-BBD5-72F2850E0D3F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pt-PT" sz="2800" b="1">
              <a:latin typeface="Roboto" panose="02000000000000000000" pitchFamily="2" charset="0"/>
              <a:ea typeface="Roboto" panose="02000000000000000000" pitchFamily="2" charset="0"/>
            </a:rPr>
            <a:t>Body </a:t>
          </a:r>
          <a:r>
            <a:rPr lang="pt-PT" sz="2800" b="1" err="1">
              <a:latin typeface="Roboto" panose="02000000000000000000" pitchFamily="2" charset="0"/>
              <a:ea typeface="Roboto" panose="02000000000000000000" pitchFamily="2" charset="0"/>
            </a:rPr>
            <a:t>parts</a:t>
          </a:r>
          <a:endParaRPr lang="pt-PT" sz="2800" b="1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B079863-4E64-0049-BB95-4ECE602D9613}" type="sibTrans" cxnId="{0DAFB3E7-7568-3D40-B791-BEC9F678D2EC}">
      <dgm:prSet/>
      <dgm:spPr/>
      <dgm:t>
        <a:bodyPr/>
        <a:lstStyle/>
        <a:p>
          <a:endParaRPr lang="pt-PT" b="1"/>
        </a:p>
      </dgm:t>
    </dgm:pt>
    <dgm:pt modelId="{24C02C1A-BD7B-BC47-BBBB-288B61E7C4F4}" type="parTrans" cxnId="{0DAFB3E7-7568-3D40-B791-BEC9F678D2EC}">
      <dgm:prSet/>
      <dgm:spPr/>
      <dgm:t>
        <a:bodyPr/>
        <a:lstStyle/>
        <a:p>
          <a:endParaRPr lang="pt-PT" b="1"/>
        </a:p>
      </dgm:t>
    </dgm:pt>
    <dgm:pt modelId="{01315712-B878-F04A-9213-0E135E9DDEFC}">
      <dgm:prSet phldrT="[Texto]" custT="1"/>
      <dgm:spPr>
        <a:solidFill>
          <a:srgbClr val="FF0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pt-PT" sz="1600" b="1" dirty="0" err="1">
              <a:latin typeface="Roboto" panose="02000000000000000000" pitchFamily="2" charset="0"/>
              <a:ea typeface="Roboto" panose="02000000000000000000" pitchFamily="2" charset="0"/>
            </a:rPr>
            <a:t>Priority</a:t>
          </a:r>
          <a:r>
            <a:rPr lang="pt-PT" sz="1600" b="1" dirty="0">
              <a:latin typeface="Roboto" panose="02000000000000000000" pitchFamily="2" charset="0"/>
              <a:ea typeface="Roboto" panose="02000000000000000000" pitchFamily="2" charset="0"/>
            </a:rPr>
            <a:t> I</a:t>
          </a:r>
        </a:p>
        <a:p>
          <a:pPr>
            <a:lnSpc>
              <a:spcPct val="100000"/>
            </a:lnSpc>
          </a:pPr>
          <a:r>
            <a:rPr lang="pt-PT" sz="1600" b="1" dirty="0" err="1">
              <a:latin typeface="Roboto" panose="02000000000000000000" pitchFamily="2" charset="0"/>
              <a:ea typeface="Roboto" panose="02000000000000000000" pitchFamily="2" charset="0"/>
            </a:rPr>
            <a:t>Red</a:t>
          </a:r>
          <a:endParaRPr lang="pt-PT" sz="16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61203B4-B410-2446-A866-2F3D3CC38645}" type="parTrans" cxnId="{20062E72-708A-F945-BE3F-0441EFA79996}">
      <dgm:prSet/>
      <dgm:spPr/>
      <dgm:t>
        <a:bodyPr/>
        <a:lstStyle/>
        <a:p>
          <a:endParaRPr lang="pt-PT"/>
        </a:p>
      </dgm:t>
    </dgm:pt>
    <dgm:pt modelId="{44725BE9-EDF7-814C-8944-BD028FBD6E36}" type="sibTrans" cxnId="{20062E72-708A-F945-BE3F-0441EFA79996}">
      <dgm:prSet/>
      <dgm:spPr/>
      <dgm:t>
        <a:bodyPr/>
        <a:lstStyle/>
        <a:p>
          <a:endParaRPr lang="pt-PT"/>
        </a:p>
      </dgm:t>
    </dgm:pt>
    <dgm:pt modelId="{925D21CA-900C-844A-BAC3-317F14F2F5F9}">
      <dgm:prSet phldrT="[Texto]" custT="1"/>
      <dgm:spPr>
        <a:solidFill>
          <a:srgbClr val="00B050"/>
        </a:solidFill>
      </dgm:spPr>
      <dgm:t>
        <a:bodyPr/>
        <a:lstStyle/>
        <a:p>
          <a:pPr>
            <a:lnSpc>
              <a:spcPct val="100000"/>
            </a:lnSpc>
          </a:pPr>
          <a:r>
            <a:rPr lang="pt-PT" sz="1600" b="1" dirty="0" err="1">
              <a:latin typeface="Roboto" panose="02000000000000000000" pitchFamily="2" charset="0"/>
              <a:ea typeface="Roboto" panose="02000000000000000000" pitchFamily="2" charset="0"/>
            </a:rPr>
            <a:t>Priority</a:t>
          </a:r>
          <a:r>
            <a:rPr lang="pt-PT" sz="1600" b="1" dirty="0">
              <a:latin typeface="Roboto" panose="02000000000000000000" pitchFamily="2" charset="0"/>
              <a:ea typeface="Roboto" panose="02000000000000000000" pitchFamily="2" charset="0"/>
            </a:rPr>
            <a:t> III</a:t>
          </a:r>
        </a:p>
        <a:p>
          <a:pPr>
            <a:lnSpc>
              <a:spcPct val="100000"/>
            </a:lnSpc>
          </a:pPr>
          <a:r>
            <a:rPr lang="pt-PT" sz="1600" b="1" dirty="0">
              <a:latin typeface="Roboto" panose="02000000000000000000" pitchFamily="2" charset="0"/>
              <a:ea typeface="Roboto" panose="02000000000000000000" pitchFamily="2" charset="0"/>
            </a:rPr>
            <a:t>Green</a:t>
          </a:r>
        </a:p>
      </dgm:t>
    </dgm:pt>
    <dgm:pt modelId="{4C07B8DD-47D1-7D4F-9C31-1AB2461D48EE}" type="parTrans" cxnId="{E77B60F8-1A29-964E-A949-1687503281FF}">
      <dgm:prSet/>
      <dgm:spPr/>
      <dgm:t>
        <a:bodyPr/>
        <a:lstStyle/>
        <a:p>
          <a:endParaRPr lang="pt-PT"/>
        </a:p>
      </dgm:t>
    </dgm:pt>
    <dgm:pt modelId="{4F829301-D320-A147-A2D3-B0404069714C}" type="sibTrans" cxnId="{E77B60F8-1A29-964E-A949-1687503281FF}">
      <dgm:prSet/>
      <dgm:spPr/>
      <dgm:t>
        <a:bodyPr/>
        <a:lstStyle/>
        <a:p>
          <a:endParaRPr lang="pt-PT"/>
        </a:p>
      </dgm:t>
    </dgm:pt>
    <dgm:pt modelId="{80487644-3D03-474A-86B8-4F043C46F16E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pt-PT" sz="1600" b="1" dirty="0" err="1">
              <a:latin typeface="Roboto" panose="02000000000000000000" pitchFamily="2" charset="0"/>
              <a:ea typeface="Roboto" panose="02000000000000000000" pitchFamily="2" charset="0"/>
            </a:rPr>
            <a:t>Deceased</a:t>
          </a:r>
          <a:endParaRPr lang="pt-PT" sz="16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E81FC60-0F2B-1848-AA33-B7A49B8FD8B6}" type="parTrans" cxnId="{5261BC6F-20BB-734A-852E-302379FF8567}">
      <dgm:prSet/>
      <dgm:spPr/>
      <dgm:t>
        <a:bodyPr/>
        <a:lstStyle/>
        <a:p>
          <a:endParaRPr lang="pt-PT"/>
        </a:p>
      </dgm:t>
    </dgm:pt>
    <dgm:pt modelId="{B1BE77ED-FA1B-E147-8C2C-E312C29B59DB}" type="sibTrans" cxnId="{5261BC6F-20BB-734A-852E-302379FF8567}">
      <dgm:prSet/>
      <dgm:spPr/>
      <dgm:t>
        <a:bodyPr/>
        <a:lstStyle/>
        <a:p>
          <a:endParaRPr lang="pt-PT"/>
        </a:p>
      </dgm:t>
    </dgm:pt>
    <dgm:pt modelId="{84D57AB0-DE0A-FB48-A043-D9BEC31415D7}" type="pres">
      <dgm:prSet presAssocID="{7834DCD4-D03A-DB48-8254-1FB5EAA86B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32AFF00-5ACB-D249-A5B4-2342F4EF7CD3}" type="pres">
      <dgm:prSet presAssocID="{0B710E75-7AA7-2B42-BBC7-CFE11E5CD3B3}" presName="hierRoot1" presStyleCnt="0">
        <dgm:presLayoutVars>
          <dgm:hierBranch val="init"/>
        </dgm:presLayoutVars>
      </dgm:prSet>
      <dgm:spPr/>
    </dgm:pt>
    <dgm:pt modelId="{2C3F04EB-D5AF-774E-98A6-ED7DB3F1883B}" type="pres">
      <dgm:prSet presAssocID="{0B710E75-7AA7-2B42-BBC7-CFE11E5CD3B3}" presName="rootComposite1" presStyleCnt="0"/>
      <dgm:spPr/>
    </dgm:pt>
    <dgm:pt modelId="{0D5B775A-4D45-744A-A1A8-72C256B9E918}" type="pres">
      <dgm:prSet presAssocID="{0B710E75-7AA7-2B42-BBC7-CFE11E5CD3B3}" presName="rootText1" presStyleLbl="node0" presStyleIdx="0" presStyleCnt="1">
        <dgm:presLayoutVars>
          <dgm:chPref val="3"/>
        </dgm:presLayoutVars>
      </dgm:prSet>
      <dgm:spPr/>
    </dgm:pt>
    <dgm:pt modelId="{C3D66ABB-8ECC-AE4C-AD26-E18CD8543127}" type="pres">
      <dgm:prSet presAssocID="{0B710E75-7AA7-2B42-BBC7-CFE11E5CD3B3}" presName="rootConnector1" presStyleLbl="node1" presStyleIdx="0" presStyleCnt="0"/>
      <dgm:spPr/>
    </dgm:pt>
    <dgm:pt modelId="{EF5833FA-BD08-9A4A-A5AD-1331E9E44A6E}" type="pres">
      <dgm:prSet presAssocID="{0B710E75-7AA7-2B42-BBC7-CFE11E5CD3B3}" presName="hierChild2" presStyleCnt="0"/>
      <dgm:spPr/>
    </dgm:pt>
    <dgm:pt modelId="{5E1F0EC7-E8AF-3F4C-A5EE-89A379592189}" type="pres">
      <dgm:prSet presAssocID="{1ED17E51-9D56-8340-9B78-1927AB7EF967}" presName="Name64" presStyleLbl="parChTrans1D2" presStyleIdx="0" presStyleCnt="4"/>
      <dgm:spPr/>
    </dgm:pt>
    <dgm:pt modelId="{E240BA44-D19B-2349-9F4B-1283C729929B}" type="pres">
      <dgm:prSet presAssocID="{DDE4B397-7539-A448-A39F-7941F757F96C}" presName="hierRoot2" presStyleCnt="0">
        <dgm:presLayoutVars>
          <dgm:hierBranch val="init"/>
        </dgm:presLayoutVars>
      </dgm:prSet>
      <dgm:spPr/>
    </dgm:pt>
    <dgm:pt modelId="{F993EBEC-6688-2A4E-A3D3-53EB1B3BA090}" type="pres">
      <dgm:prSet presAssocID="{DDE4B397-7539-A448-A39F-7941F757F96C}" presName="rootComposite" presStyleCnt="0"/>
      <dgm:spPr/>
    </dgm:pt>
    <dgm:pt modelId="{3F1D1C0C-84DE-0F4E-9368-71ABE7C9B393}" type="pres">
      <dgm:prSet presAssocID="{DDE4B397-7539-A448-A39F-7941F757F96C}" presName="rootText" presStyleLbl="node2" presStyleIdx="0" presStyleCnt="3" custScaleX="130930" custLinFactNeighborY="-2677">
        <dgm:presLayoutVars>
          <dgm:chPref val="3"/>
        </dgm:presLayoutVars>
      </dgm:prSet>
      <dgm:spPr/>
    </dgm:pt>
    <dgm:pt modelId="{4CC1BBD7-F5B2-5249-8E96-BA2DE69877B4}" type="pres">
      <dgm:prSet presAssocID="{DDE4B397-7539-A448-A39F-7941F757F96C}" presName="rootConnector" presStyleLbl="node2" presStyleIdx="0" presStyleCnt="3"/>
      <dgm:spPr/>
    </dgm:pt>
    <dgm:pt modelId="{A7AD2B8F-5064-0947-933F-0A31425285B7}" type="pres">
      <dgm:prSet presAssocID="{DDE4B397-7539-A448-A39F-7941F757F96C}" presName="hierChild4" presStyleCnt="0"/>
      <dgm:spPr/>
    </dgm:pt>
    <dgm:pt modelId="{F50D26A7-6C41-4C49-A01A-3DA3F4B511AE}" type="pres">
      <dgm:prSet presAssocID="{4D18A767-C712-2F47-A06D-C74F1453DAF7}" presName="Name64" presStyleLbl="parChTrans1D3" presStyleIdx="0" presStyleCnt="2"/>
      <dgm:spPr/>
    </dgm:pt>
    <dgm:pt modelId="{EEE079EA-959A-064B-851A-EC0BC6F646E4}" type="pres">
      <dgm:prSet presAssocID="{F76C66B3-CD31-744F-8CD1-16022391FAF3}" presName="hierRoot2" presStyleCnt="0">
        <dgm:presLayoutVars>
          <dgm:hierBranch val="init"/>
        </dgm:presLayoutVars>
      </dgm:prSet>
      <dgm:spPr/>
    </dgm:pt>
    <dgm:pt modelId="{021B72BD-5125-2748-A5E0-2AD004D97A10}" type="pres">
      <dgm:prSet presAssocID="{F76C66B3-CD31-744F-8CD1-16022391FAF3}" presName="rootComposite" presStyleCnt="0"/>
      <dgm:spPr/>
    </dgm:pt>
    <dgm:pt modelId="{A56D243A-35E0-7E40-AB10-5B17F4B775D6}" type="pres">
      <dgm:prSet presAssocID="{F76C66B3-CD31-744F-8CD1-16022391FAF3}" presName="rootText" presStyleLbl="node3" presStyleIdx="0" presStyleCnt="2" custScaleY="97576" custLinFactNeighborY="-3113">
        <dgm:presLayoutVars>
          <dgm:chPref val="3"/>
        </dgm:presLayoutVars>
      </dgm:prSet>
      <dgm:spPr/>
    </dgm:pt>
    <dgm:pt modelId="{E1F89144-9D16-3A4A-ACBA-E607486B5321}" type="pres">
      <dgm:prSet presAssocID="{F76C66B3-CD31-744F-8CD1-16022391FAF3}" presName="rootConnector" presStyleLbl="node3" presStyleIdx="0" presStyleCnt="2"/>
      <dgm:spPr/>
    </dgm:pt>
    <dgm:pt modelId="{E5514AAE-6E6E-0E44-A8D5-244184E57BD0}" type="pres">
      <dgm:prSet presAssocID="{F76C66B3-CD31-744F-8CD1-16022391FAF3}" presName="hierChild4" presStyleCnt="0"/>
      <dgm:spPr/>
    </dgm:pt>
    <dgm:pt modelId="{3AF44DFA-18E7-4C41-B594-CC8EE53EC609}" type="pres">
      <dgm:prSet presAssocID="{4C07B8DD-47D1-7D4F-9C31-1AB2461D48EE}" presName="Name64" presStyleLbl="parChTrans1D4" presStyleIdx="0" presStyleCnt="5"/>
      <dgm:spPr/>
    </dgm:pt>
    <dgm:pt modelId="{CFF93DD3-ECEF-C544-A289-5004005CEC95}" type="pres">
      <dgm:prSet presAssocID="{925D21CA-900C-844A-BAC3-317F14F2F5F9}" presName="hierRoot2" presStyleCnt="0">
        <dgm:presLayoutVars>
          <dgm:hierBranch val="init"/>
        </dgm:presLayoutVars>
      </dgm:prSet>
      <dgm:spPr/>
    </dgm:pt>
    <dgm:pt modelId="{D9CDECA2-5E8A-7C44-BDA0-A3AB935D40C6}" type="pres">
      <dgm:prSet presAssocID="{925D21CA-900C-844A-BAC3-317F14F2F5F9}" presName="rootComposite" presStyleCnt="0"/>
      <dgm:spPr/>
    </dgm:pt>
    <dgm:pt modelId="{007F6CA1-C15E-2847-8307-DFD5C02C41AE}" type="pres">
      <dgm:prSet presAssocID="{925D21CA-900C-844A-BAC3-317F14F2F5F9}" presName="rootText" presStyleLbl="node4" presStyleIdx="0" presStyleCnt="5" custScaleY="124239" custLinFactNeighborY="-2095">
        <dgm:presLayoutVars>
          <dgm:chPref val="3"/>
        </dgm:presLayoutVars>
      </dgm:prSet>
      <dgm:spPr/>
    </dgm:pt>
    <dgm:pt modelId="{25B64072-DA85-FB41-8594-DD2573B6EDC6}" type="pres">
      <dgm:prSet presAssocID="{925D21CA-900C-844A-BAC3-317F14F2F5F9}" presName="rootConnector" presStyleLbl="node4" presStyleIdx="0" presStyleCnt="5"/>
      <dgm:spPr/>
    </dgm:pt>
    <dgm:pt modelId="{13D4D348-2B65-094A-9EF9-EB1ADB5F2620}" type="pres">
      <dgm:prSet presAssocID="{925D21CA-900C-844A-BAC3-317F14F2F5F9}" presName="hierChild4" presStyleCnt="0"/>
      <dgm:spPr/>
    </dgm:pt>
    <dgm:pt modelId="{16879290-81FF-924D-92C0-F69C9A92547F}" type="pres">
      <dgm:prSet presAssocID="{925D21CA-900C-844A-BAC3-317F14F2F5F9}" presName="hierChild5" presStyleCnt="0"/>
      <dgm:spPr/>
    </dgm:pt>
    <dgm:pt modelId="{7F08838B-F682-AC43-B901-BFC2400CDA6F}" type="pres">
      <dgm:prSet presAssocID="{F76C66B3-CD31-744F-8CD1-16022391FAF3}" presName="hierChild5" presStyleCnt="0"/>
      <dgm:spPr/>
    </dgm:pt>
    <dgm:pt modelId="{56D7FDC5-8E39-A849-9966-85A48216352D}" type="pres">
      <dgm:prSet presAssocID="{DDE4B397-7539-A448-A39F-7941F757F96C}" presName="hierChild5" presStyleCnt="0"/>
      <dgm:spPr/>
    </dgm:pt>
    <dgm:pt modelId="{2E90EB70-56EA-8A4F-9CAE-FFFB93BD4A6C}" type="pres">
      <dgm:prSet presAssocID="{03CDB9C4-A212-D54A-AA73-3CA79B99A8B7}" presName="Name64" presStyleLbl="parChTrans1D2" presStyleIdx="1" presStyleCnt="4"/>
      <dgm:spPr/>
    </dgm:pt>
    <dgm:pt modelId="{963287CC-1A95-2B41-BA7D-D3CA71293CEB}" type="pres">
      <dgm:prSet presAssocID="{1B10E33F-B993-8B48-84CE-734326FD5E97}" presName="hierRoot2" presStyleCnt="0">
        <dgm:presLayoutVars>
          <dgm:hierBranch val="init"/>
        </dgm:presLayoutVars>
      </dgm:prSet>
      <dgm:spPr/>
    </dgm:pt>
    <dgm:pt modelId="{8EED8005-1B50-5345-8EBF-56DA0BD992AF}" type="pres">
      <dgm:prSet presAssocID="{1B10E33F-B993-8B48-84CE-734326FD5E97}" presName="rootComposite" presStyleCnt="0"/>
      <dgm:spPr/>
    </dgm:pt>
    <dgm:pt modelId="{8232A489-E8DD-3B48-81D0-CD40AABBA3F3}" type="pres">
      <dgm:prSet presAssocID="{1B10E33F-B993-8B48-84CE-734326FD5E97}" presName="rootText" presStyleLbl="node2" presStyleIdx="1" presStyleCnt="3" custScaleX="130930">
        <dgm:presLayoutVars>
          <dgm:chPref val="3"/>
        </dgm:presLayoutVars>
      </dgm:prSet>
      <dgm:spPr/>
    </dgm:pt>
    <dgm:pt modelId="{11310FC1-B598-574B-9477-4C1A8A940A0B}" type="pres">
      <dgm:prSet presAssocID="{1B10E33F-B993-8B48-84CE-734326FD5E97}" presName="rootConnector" presStyleLbl="node2" presStyleIdx="1" presStyleCnt="3"/>
      <dgm:spPr/>
    </dgm:pt>
    <dgm:pt modelId="{5079CAEA-A336-504E-8F07-B8327949A54D}" type="pres">
      <dgm:prSet presAssocID="{1B10E33F-B993-8B48-84CE-734326FD5E97}" presName="hierChild4" presStyleCnt="0"/>
      <dgm:spPr/>
    </dgm:pt>
    <dgm:pt modelId="{F20C8A91-B7D7-F447-A1E0-B1818C2CE385}" type="pres">
      <dgm:prSet presAssocID="{E5F6AFF5-3E88-4E47-8A60-465C14136358}" presName="Name64" presStyleLbl="parChTrans1D3" presStyleIdx="1" presStyleCnt="2"/>
      <dgm:spPr/>
    </dgm:pt>
    <dgm:pt modelId="{CCCE9BA2-761A-E140-B49F-425780CFB8FD}" type="pres">
      <dgm:prSet presAssocID="{40D0CDA0-DA04-A44C-A323-05BFC356F9E6}" presName="hierRoot2" presStyleCnt="0">
        <dgm:presLayoutVars>
          <dgm:hierBranch val="init"/>
        </dgm:presLayoutVars>
      </dgm:prSet>
      <dgm:spPr/>
    </dgm:pt>
    <dgm:pt modelId="{94504550-A528-BD44-B67E-906638AED55D}" type="pres">
      <dgm:prSet presAssocID="{40D0CDA0-DA04-A44C-A323-05BFC356F9E6}" presName="rootComposite" presStyleCnt="0"/>
      <dgm:spPr/>
    </dgm:pt>
    <dgm:pt modelId="{6F8DA8D0-0001-F141-B7B7-57EC4ACDCA46}" type="pres">
      <dgm:prSet presAssocID="{40D0CDA0-DA04-A44C-A323-05BFC356F9E6}" presName="rootText" presStyleLbl="node3" presStyleIdx="1" presStyleCnt="2" custScaleY="99569">
        <dgm:presLayoutVars>
          <dgm:chPref val="3"/>
        </dgm:presLayoutVars>
      </dgm:prSet>
      <dgm:spPr/>
    </dgm:pt>
    <dgm:pt modelId="{44B3857A-C9A6-324A-8BF0-DDCD916B621E}" type="pres">
      <dgm:prSet presAssocID="{40D0CDA0-DA04-A44C-A323-05BFC356F9E6}" presName="rootConnector" presStyleLbl="node3" presStyleIdx="1" presStyleCnt="2"/>
      <dgm:spPr/>
    </dgm:pt>
    <dgm:pt modelId="{A9CF1489-9F2A-F440-B9A9-6DDF998BFA2B}" type="pres">
      <dgm:prSet presAssocID="{40D0CDA0-DA04-A44C-A323-05BFC356F9E6}" presName="hierChild4" presStyleCnt="0"/>
      <dgm:spPr/>
    </dgm:pt>
    <dgm:pt modelId="{2FF7D9C7-D26A-1C48-85AB-21F4DA402625}" type="pres">
      <dgm:prSet presAssocID="{661203B4-B410-2446-A866-2F3D3CC38645}" presName="Name64" presStyleLbl="parChTrans1D4" presStyleIdx="1" presStyleCnt="5"/>
      <dgm:spPr/>
    </dgm:pt>
    <dgm:pt modelId="{A4C54CF0-974C-A24D-BF38-17C2EE7FF13F}" type="pres">
      <dgm:prSet presAssocID="{01315712-B878-F04A-9213-0E135E9DDEFC}" presName="hierRoot2" presStyleCnt="0">
        <dgm:presLayoutVars>
          <dgm:hierBranch val="init"/>
        </dgm:presLayoutVars>
      </dgm:prSet>
      <dgm:spPr/>
    </dgm:pt>
    <dgm:pt modelId="{763561FC-E7BE-9A44-A3AD-EEC6873B86F1}" type="pres">
      <dgm:prSet presAssocID="{01315712-B878-F04A-9213-0E135E9DDEFC}" presName="rootComposite" presStyleCnt="0"/>
      <dgm:spPr/>
    </dgm:pt>
    <dgm:pt modelId="{32BABE9D-2512-0847-8011-7A99E1811206}" type="pres">
      <dgm:prSet presAssocID="{01315712-B878-F04A-9213-0E135E9DDEFC}" presName="rootText" presStyleLbl="node4" presStyleIdx="1" presStyleCnt="5" custScaleY="114434">
        <dgm:presLayoutVars>
          <dgm:chPref val="3"/>
        </dgm:presLayoutVars>
      </dgm:prSet>
      <dgm:spPr/>
    </dgm:pt>
    <dgm:pt modelId="{91152C3B-AA3C-5144-8529-4E116C757E2A}" type="pres">
      <dgm:prSet presAssocID="{01315712-B878-F04A-9213-0E135E9DDEFC}" presName="rootConnector" presStyleLbl="node4" presStyleIdx="1" presStyleCnt="5"/>
      <dgm:spPr/>
    </dgm:pt>
    <dgm:pt modelId="{09773901-8F75-F341-9155-690CCA4B50B8}" type="pres">
      <dgm:prSet presAssocID="{01315712-B878-F04A-9213-0E135E9DDEFC}" presName="hierChild4" presStyleCnt="0"/>
      <dgm:spPr/>
    </dgm:pt>
    <dgm:pt modelId="{9C07CD85-E9B7-1D49-AD5F-3FCCC3AA2112}" type="pres">
      <dgm:prSet presAssocID="{01315712-B878-F04A-9213-0E135E9DDEFC}" presName="hierChild5" presStyleCnt="0"/>
      <dgm:spPr/>
    </dgm:pt>
    <dgm:pt modelId="{7F4F371D-785D-514D-BF39-29352216B4D1}" type="pres">
      <dgm:prSet presAssocID="{29CF1C58-EA86-5E49-AD3F-A418D79B93A2}" presName="Name64" presStyleLbl="parChTrans1D4" presStyleIdx="2" presStyleCnt="5"/>
      <dgm:spPr/>
    </dgm:pt>
    <dgm:pt modelId="{3195775F-5AF5-2A44-8824-3B50CA1CC0A0}" type="pres">
      <dgm:prSet presAssocID="{C384B4F8-B892-9248-A5EB-7B7D270BEB7C}" presName="hierRoot2" presStyleCnt="0">
        <dgm:presLayoutVars>
          <dgm:hierBranch val="init"/>
        </dgm:presLayoutVars>
      </dgm:prSet>
      <dgm:spPr/>
    </dgm:pt>
    <dgm:pt modelId="{E10C1AC6-E3F1-2448-AC04-C620A8A9DF07}" type="pres">
      <dgm:prSet presAssocID="{C384B4F8-B892-9248-A5EB-7B7D270BEB7C}" presName="rootComposite" presStyleCnt="0"/>
      <dgm:spPr/>
    </dgm:pt>
    <dgm:pt modelId="{B460E9B0-3EAE-BE49-8DA9-2191BE6C7E94}" type="pres">
      <dgm:prSet presAssocID="{C384B4F8-B892-9248-A5EB-7B7D270BEB7C}" presName="rootText" presStyleLbl="node4" presStyleIdx="2" presStyleCnt="5" custScaleY="123465">
        <dgm:presLayoutVars>
          <dgm:chPref val="3"/>
        </dgm:presLayoutVars>
      </dgm:prSet>
      <dgm:spPr/>
    </dgm:pt>
    <dgm:pt modelId="{A235FF72-1C49-FD48-9989-A0630D7FA31C}" type="pres">
      <dgm:prSet presAssocID="{C384B4F8-B892-9248-A5EB-7B7D270BEB7C}" presName="rootConnector" presStyleLbl="node4" presStyleIdx="2" presStyleCnt="5"/>
      <dgm:spPr/>
    </dgm:pt>
    <dgm:pt modelId="{8E5333BB-32B8-0F49-BA02-46A056E93A7D}" type="pres">
      <dgm:prSet presAssocID="{C384B4F8-B892-9248-A5EB-7B7D270BEB7C}" presName="hierChild4" presStyleCnt="0"/>
      <dgm:spPr/>
    </dgm:pt>
    <dgm:pt modelId="{62270547-D6B7-5845-80E8-9E7E73FD57D1}" type="pres">
      <dgm:prSet presAssocID="{C384B4F8-B892-9248-A5EB-7B7D270BEB7C}" presName="hierChild5" presStyleCnt="0"/>
      <dgm:spPr/>
    </dgm:pt>
    <dgm:pt modelId="{D183C83A-9AA9-9A49-BD6E-184FC41660DA}" type="pres">
      <dgm:prSet presAssocID="{069BFC6A-EEE3-4F48-8F45-610EBB719C93}" presName="Name64" presStyleLbl="parChTrans1D4" presStyleIdx="3" presStyleCnt="5"/>
      <dgm:spPr/>
    </dgm:pt>
    <dgm:pt modelId="{41FD4DAC-E3EE-A740-B8C8-FD79C7268E89}" type="pres">
      <dgm:prSet presAssocID="{D31A67E1-BDCD-F540-A90E-75A53DB81C77}" presName="hierRoot2" presStyleCnt="0">
        <dgm:presLayoutVars>
          <dgm:hierBranch val="init"/>
        </dgm:presLayoutVars>
      </dgm:prSet>
      <dgm:spPr/>
    </dgm:pt>
    <dgm:pt modelId="{FCC19FB3-0EB9-A64D-BCF5-A9B4F943DFE5}" type="pres">
      <dgm:prSet presAssocID="{D31A67E1-BDCD-F540-A90E-75A53DB81C77}" presName="rootComposite" presStyleCnt="0"/>
      <dgm:spPr/>
    </dgm:pt>
    <dgm:pt modelId="{EE7EC7A8-5B60-D04D-B785-7B1067D930CF}" type="pres">
      <dgm:prSet presAssocID="{D31A67E1-BDCD-F540-A90E-75A53DB81C77}" presName="rootText" presStyleLbl="node4" presStyleIdx="3" presStyleCnt="5" custScaleY="120681">
        <dgm:presLayoutVars>
          <dgm:chPref val="3"/>
        </dgm:presLayoutVars>
      </dgm:prSet>
      <dgm:spPr/>
    </dgm:pt>
    <dgm:pt modelId="{E17E6FA5-EE5A-C743-9453-09E19EE12157}" type="pres">
      <dgm:prSet presAssocID="{D31A67E1-BDCD-F540-A90E-75A53DB81C77}" presName="rootConnector" presStyleLbl="node4" presStyleIdx="3" presStyleCnt="5"/>
      <dgm:spPr/>
    </dgm:pt>
    <dgm:pt modelId="{C5447A2E-610F-3440-8861-FB89FC287931}" type="pres">
      <dgm:prSet presAssocID="{D31A67E1-BDCD-F540-A90E-75A53DB81C77}" presName="hierChild4" presStyleCnt="0"/>
      <dgm:spPr/>
    </dgm:pt>
    <dgm:pt modelId="{E770DD42-B3FD-BA42-A976-6AB784EA97D4}" type="pres">
      <dgm:prSet presAssocID="{D31A67E1-BDCD-F540-A90E-75A53DB81C77}" presName="hierChild5" presStyleCnt="0"/>
      <dgm:spPr/>
    </dgm:pt>
    <dgm:pt modelId="{4A140FF3-29A8-A340-87FE-CC1C8932782D}" type="pres">
      <dgm:prSet presAssocID="{4E81FC60-0F2B-1848-AA33-B7A49B8FD8B6}" presName="Name64" presStyleLbl="parChTrans1D4" presStyleIdx="4" presStyleCnt="5"/>
      <dgm:spPr/>
    </dgm:pt>
    <dgm:pt modelId="{D8B574CB-A2CB-9346-BCFF-E18F31336F39}" type="pres">
      <dgm:prSet presAssocID="{80487644-3D03-474A-86B8-4F043C46F16E}" presName="hierRoot2" presStyleCnt="0">
        <dgm:presLayoutVars>
          <dgm:hierBranch val="init"/>
        </dgm:presLayoutVars>
      </dgm:prSet>
      <dgm:spPr/>
    </dgm:pt>
    <dgm:pt modelId="{28939515-DCDB-6940-A066-9C47A9F5710A}" type="pres">
      <dgm:prSet presAssocID="{80487644-3D03-474A-86B8-4F043C46F16E}" presName="rootComposite" presStyleCnt="0"/>
      <dgm:spPr/>
    </dgm:pt>
    <dgm:pt modelId="{6058CA42-6A86-964D-A1B4-C4134590DB5C}" type="pres">
      <dgm:prSet presAssocID="{80487644-3D03-474A-86B8-4F043C46F16E}" presName="rootText" presStyleLbl="node4" presStyleIdx="4" presStyleCnt="5">
        <dgm:presLayoutVars>
          <dgm:chPref val="3"/>
        </dgm:presLayoutVars>
      </dgm:prSet>
      <dgm:spPr/>
    </dgm:pt>
    <dgm:pt modelId="{AAE6ABF3-DFA6-074D-8D79-77CAFBBD51D1}" type="pres">
      <dgm:prSet presAssocID="{80487644-3D03-474A-86B8-4F043C46F16E}" presName="rootConnector" presStyleLbl="node4" presStyleIdx="4" presStyleCnt="5"/>
      <dgm:spPr/>
    </dgm:pt>
    <dgm:pt modelId="{19618D6C-7DCE-894B-8039-D3B0C5BAA21D}" type="pres">
      <dgm:prSet presAssocID="{80487644-3D03-474A-86B8-4F043C46F16E}" presName="hierChild4" presStyleCnt="0"/>
      <dgm:spPr/>
    </dgm:pt>
    <dgm:pt modelId="{0AB9EDD5-B2B1-5744-BA83-BE070931594A}" type="pres">
      <dgm:prSet presAssocID="{80487644-3D03-474A-86B8-4F043C46F16E}" presName="hierChild5" presStyleCnt="0"/>
      <dgm:spPr/>
    </dgm:pt>
    <dgm:pt modelId="{FDC9EC1E-F96F-EE41-80A8-4C29DCE8250A}" type="pres">
      <dgm:prSet presAssocID="{40D0CDA0-DA04-A44C-A323-05BFC356F9E6}" presName="hierChild5" presStyleCnt="0"/>
      <dgm:spPr/>
    </dgm:pt>
    <dgm:pt modelId="{11C5D1E2-6B3B-F64C-BBFF-4041B84B2F5F}" type="pres">
      <dgm:prSet presAssocID="{1B10E33F-B993-8B48-84CE-734326FD5E97}" presName="hierChild5" presStyleCnt="0"/>
      <dgm:spPr/>
    </dgm:pt>
    <dgm:pt modelId="{020EF27D-987C-9E45-93D7-AB563578126B}" type="pres">
      <dgm:prSet presAssocID="{24C02C1A-BD7B-BC47-BBBB-288B61E7C4F4}" presName="Name64" presStyleLbl="parChTrans1D2" presStyleIdx="2" presStyleCnt="4"/>
      <dgm:spPr/>
    </dgm:pt>
    <dgm:pt modelId="{9EBDB44D-98A0-6645-A176-DBF578550822}" type="pres">
      <dgm:prSet presAssocID="{A5319DBC-336C-9F47-BBD5-72F2850E0D3F}" presName="hierRoot2" presStyleCnt="0">
        <dgm:presLayoutVars>
          <dgm:hierBranch val="init"/>
        </dgm:presLayoutVars>
      </dgm:prSet>
      <dgm:spPr/>
    </dgm:pt>
    <dgm:pt modelId="{C78C5B8A-CEFD-EE47-B68F-4B022F67C50C}" type="pres">
      <dgm:prSet presAssocID="{A5319DBC-336C-9F47-BBD5-72F2850E0D3F}" presName="rootComposite" presStyleCnt="0"/>
      <dgm:spPr/>
    </dgm:pt>
    <dgm:pt modelId="{A965D047-46AB-D64D-9F02-889098E7CA54}" type="pres">
      <dgm:prSet presAssocID="{A5319DBC-336C-9F47-BBD5-72F2850E0D3F}" presName="rootText" presStyleLbl="node2" presStyleIdx="2" presStyleCnt="3" custScaleX="130930">
        <dgm:presLayoutVars>
          <dgm:chPref val="3"/>
        </dgm:presLayoutVars>
      </dgm:prSet>
      <dgm:spPr/>
    </dgm:pt>
    <dgm:pt modelId="{886C3248-C38E-5340-B848-A007FE6A20B2}" type="pres">
      <dgm:prSet presAssocID="{A5319DBC-336C-9F47-BBD5-72F2850E0D3F}" presName="rootConnector" presStyleLbl="node2" presStyleIdx="2" presStyleCnt="3"/>
      <dgm:spPr/>
    </dgm:pt>
    <dgm:pt modelId="{18E2B3C6-E99A-BF47-BDEE-2C564CCCB66A}" type="pres">
      <dgm:prSet presAssocID="{A5319DBC-336C-9F47-BBD5-72F2850E0D3F}" presName="hierChild4" presStyleCnt="0"/>
      <dgm:spPr/>
    </dgm:pt>
    <dgm:pt modelId="{622CC03C-7DC0-AB4B-95FB-5E8FE75DB48F}" type="pres">
      <dgm:prSet presAssocID="{A5319DBC-336C-9F47-BBD5-72F2850E0D3F}" presName="hierChild5" presStyleCnt="0"/>
      <dgm:spPr/>
    </dgm:pt>
    <dgm:pt modelId="{504D7EE4-5487-F540-A01F-617D17EE8419}" type="pres">
      <dgm:prSet presAssocID="{0B710E75-7AA7-2B42-BBC7-CFE11E5CD3B3}" presName="hierChild3" presStyleCnt="0"/>
      <dgm:spPr/>
    </dgm:pt>
    <dgm:pt modelId="{10212AD7-973D-6041-820E-94843D0176DC}" type="pres">
      <dgm:prSet presAssocID="{339A65DD-0E6F-C940-AA10-625C58645CFB}" presName="Name115" presStyleLbl="parChTrans1D2" presStyleIdx="3" presStyleCnt="4"/>
      <dgm:spPr/>
    </dgm:pt>
    <dgm:pt modelId="{4B01EA54-6416-AB46-9855-124D81502FA9}" type="pres">
      <dgm:prSet presAssocID="{4DDB95EC-913C-2B49-9638-0A6F45D99EFF}" presName="hierRoot3" presStyleCnt="0">
        <dgm:presLayoutVars>
          <dgm:hierBranch val="init"/>
        </dgm:presLayoutVars>
      </dgm:prSet>
      <dgm:spPr/>
    </dgm:pt>
    <dgm:pt modelId="{35FFB2BF-C9AB-B54A-9C58-056D4038C917}" type="pres">
      <dgm:prSet presAssocID="{4DDB95EC-913C-2B49-9638-0A6F45D99EFF}" presName="rootComposite3" presStyleCnt="0"/>
      <dgm:spPr/>
    </dgm:pt>
    <dgm:pt modelId="{DF8986A7-21CF-1E46-AB70-8F6BDB816D76}" type="pres">
      <dgm:prSet presAssocID="{4DDB95EC-913C-2B49-9638-0A6F45D99EFF}" presName="rootText3" presStyleLbl="asst1" presStyleIdx="0" presStyleCnt="1" custScaleY="239979" custLinFactNeighborX="-190" custLinFactNeighborY="-21438">
        <dgm:presLayoutVars>
          <dgm:chPref val="3"/>
        </dgm:presLayoutVars>
      </dgm:prSet>
      <dgm:spPr/>
    </dgm:pt>
    <dgm:pt modelId="{55A96DDF-26D5-5040-AED3-633EF5341D51}" type="pres">
      <dgm:prSet presAssocID="{4DDB95EC-913C-2B49-9638-0A6F45D99EFF}" presName="rootConnector3" presStyleLbl="asst1" presStyleIdx="0" presStyleCnt="1"/>
      <dgm:spPr/>
    </dgm:pt>
    <dgm:pt modelId="{1D8EBD60-3EFF-0F45-91FB-FD6B1FE1BC65}" type="pres">
      <dgm:prSet presAssocID="{4DDB95EC-913C-2B49-9638-0A6F45D99EFF}" presName="hierChild6" presStyleCnt="0"/>
      <dgm:spPr/>
    </dgm:pt>
    <dgm:pt modelId="{9F884BAA-867A-B445-AA76-99C502C1D118}" type="pres">
      <dgm:prSet presAssocID="{4DDB95EC-913C-2B49-9638-0A6F45D99EFF}" presName="hierChild7" presStyleCnt="0"/>
      <dgm:spPr/>
    </dgm:pt>
  </dgm:ptLst>
  <dgm:cxnLst>
    <dgm:cxn modelId="{0D947A09-CB8F-1449-96EF-5158518FAB5F}" type="presOf" srcId="{1B10E33F-B993-8B48-84CE-734326FD5E97}" destId="{11310FC1-B598-574B-9477-4C1A8A940A0B}" srcOrd="1" destOrd="0" presId="urn:microsoft.com/office/officeart/2009/3/layout/HorizontalOrganizationChart"/>
    <dgm:cxn modelId="{0E846114-1ABB-1341-A6FC-B2079673F556}" type="presOf" srcId="{7834DCD4-D03A-DB48-8254-1FB5EAA86B3E}" destId="{84D57AB0-DE0A-FB48-A043-D9BEC31415D7}" srcOrd="0" destOrd="0" presId="urn:microsoft.com/office/officeart/2009/3/layout/HorizontalOrganizationChart"/>
    <dgm:cxn modelId="{BD86441C-E9AC-1C4E-A2B5-EFF23E423502}" type="presOf" srcId="{4E81FC60-0F2B-1848-AA33-B7A49B8FD8B6}" destId="{4A140FF3-29A8-A340-87FE-CC1C8932782D}" srcOrd="0" destOrd="0" presId="urn:microsoft.com/office/officeart/2009/3/layout/HorizontalOrganizationChart"/>
    <dgm:cxn modelId="{22CB4122-F6D9-3F4E-9879-B38A2D4A05A1}" type="presOf" srcId="{925D21CA-900C-844A-BAC3-317F14F2F5F9}" destId="{25B64072-DA85-FB41-8594-DD2573B6EDC6}" srcOrd="1" destOrd="0" presId="urn:microsoft.com/office/officeart/2009/3/layout/HorizontalOrganizationChart"/>
    <dgm:cxn modelId="{BCBDB229-D9EF-8B45-9774-AAFF08F5BA7E}" type="presOf" srcId="{24C02C1A-BD7B-BC47-BBBB-288B61E7C4F4}" destId="{020EF27D-987C-9E45-93D7-AB563578126B}" srcOrd="0" destOrd="0" presId="urn:microsoft.com/office/officeart/2009/3/layout/HorizontalOrganizationChart"/>
    <dgm:cxn modelId="{E894A62C-87B0-594F-9205-BD528941AE5B}" type="presOf" srcId="{C384B4F8-B892-9248-A5EB-7B7D270BEB7C}" destId="{A235FF72-1C49-FD48-9989-A0630D7FA31C}" srcOrd="1" destOrd="0" presId="urn:microsoft.com/office/officeart/2009/3/layout/HorizontalOrganizationChart"/>
    <dgm:cxn modelId="{034FAD36-7E4E-5B40-9512-926D9FEC4D28}" type="presOf" srcId="{069BFC6A-EEE3-4F48-8F45-610EBB719C93}" destId="{D183C83A-9AA9-9A49-BD6E-184FC41660DA}" srcOrd="0" destOrd="0" presId="urn:microsoft.com/office/officeart/2009/3/layout/HorizontalOrganizationChart"/>
    <dgm:cxn modelId="{501ECF37-2DB3-144D-910A-0707C6813DE6}" type="presOf" srcId="{03CDB9C4-A212-D54A-AA73-3CA79B99A8B7}" destId="{2E90EB70-56EA-8A4F-9CAE-FFFB93BD4A6C}" srcOrd="0" destOrd="0" presId="urn:microsoft.com/office/officeart/2009/3/layout/HorizontalOrganizationChart"/>
    <dgm:cxn modelId="{0FCE933A-DA3F-904F-B2B6-9F27312B40CC}" type="presOf" srcId="{F76C66B3-CD31-744F-8CD1-16022391FAF3}" destId="{A56D243A-35E0-7E40-AB10-5B17F4B775D6}" srcOrd="0" destOrd="0" presId="urn:microsoft.com/office/officeart/2009/3/layout/HorizontalOrganizationChart"/>
    <dgm:cxn modelId="{33E6A663-922F-854A-A4EF-ED34AFAB2614}" type="presOf" srcId="{0B710E75-7AA7-2B42-BBC7-CFE11E5CD3B3}" destId="{0D5B775A-4D45-744A-A1A8-72C256B9E918}" srcOrd="0" destOrd="0" presId="urn:microsoft.com/office/officeart/2009/3/layout/HorizontalOrganizationChart"/>
    <dgm:cxn modelId="{7A7A3C64-8765-BA41-A6DA-0154132096B2}" type="presOf" srcId="{4D18A767-C712-2F47-A06D-C74F1453DAF7}" destId="{F50D26A7-6C41-4C49-A01A-3DA3F4B511AE}" srcOrd="0" destOrd="0" presId="urn:microsoft.com/office/officeart/2009/3/layout/HorizontalOrganizationChart"/>
    <dgm:cxn modelId="{B2C5A546-F8B9-8646-84A3-5F6610271934}" srcId="{DDE4B397-7539-A448-A39F-7941F757F96C}" destId="{F76C66B3-CD31-744F-8CD1-16022391FAF3}" srcOrd="0" destOrd="0" parTransId="{4D18A767-C712-2F47-A06D-C74F1453DAF7}" sibTransId="{42CD510A-6ADC-E547-9F39-FABB2A230526}"/>
    <dgm:cxn modelId="{38F4AA66-7717-2A46-A554-ED9A46CD1BA4}" type="presOf" srcId="{80487644-3D03-474A-86B8-4F043C46F16E}" destId="{AAE6ABF3-DFA6-074D-8D79-77CAFBBD51D1}" srcOrd="1" destOrd="0" presId="urn:microsoft.com/office/officeart/2009/3/layout/HorizontalOrganizationChart"/>
    <dgm:cxn modelId="{BF8DBF48-79A8-6B4A-B9B9-92D866DC3DCF}" type="presOf" srcId="{80487644-3D03-474A-86B8-4F043C46F16E}" destId="{6058CA42-6A86-964D-A1B4-C4134590DB5C}" srcOrd="0" destOrd="0" presId="urn:microsoft.com/office/officeart/2009/3/layout/HorizontalOrganizationChart"/>
    <dgm:cxn modelId="{4344186A-D7DD-B745-8B2C-0F96F5A75254}" type="presOf" srcId="{40D0CDA0-DA04-A44C-A323-05BFC356F9E6}" destId="{6F8DA8D0-0001-F141-B7B7-57EC4ACDCA46}" srcOrd="0" destOrd="0" presId="urn:microsoft.com/office/officeart/2009/3/layout/HorizontalOrganizationChart"/>
    <dgm:cxn modelId="{A4B3404C-5812-C34C-8D1F-947E2F97823E}" type="presOf" srcId="{D31A67E1-BDCD-F540-A90E-75A53DB81C77}" destId="{E17E6FA5-EE5A-C743-9453-09E19EE12157}" srcOrd="1" destOrd="0" presId="urn:microsoft.com/office/officeart/2009/3/layout/HorizontalOrganizationChart"/>
    <dgm:cxn modelId="{9EC6A16F-0765-8643-A9E2-B9F54F1DE64B}" type="presOf" srcId="{01315712-B878-F04A-9213-0E135E9DDEFC}" destId="{91152C3B-AA3C-5144-8529-4E116C757E2A}" srcOrd="1" destOrd="0" presId="urn:microsoft.com/office/officeart/2009/3/layout/HorizontalOrganizationChart"/>
    <dgm:cxn modelId="{5261BC6F-20BB-734A-852E-302379FF8567}" srcId="{40D0CDA0-DA04-A44C-A323-05BFC356F9E6}" destId="{80487644-3D03-474A-86B8-4F043C46F16E}" srcOrd="3" destOrd="0" parTransId="{4E81FC60-0F2B-1848-AA33-B7A49B8FD8B6}" sibTransId="{B1BE77ED-FA1B-E147-8C2C-E312C29B59DB}"/>
    <dgm:cxn modelId="{20062E72-708A-F945-BE3F-0441EFA79996}" srcId="{40D0CDA0-DA04-A44C-A323-05BFC356F9E6}" destId="{01315712-B878-F04A-9213-0E135E9DDEFC}" srcOrd="0" destOrd="0" parTransId="{661203B4-B410-2446-A866-2F3D3CC38645}" sibTransId="{44725BE9-EDF7-814C-8944-BD028FBD6E36}"/>
    <dgm:cxn modelId="{C8243854-72DE-7B46-A7E8-4F6625F35E82}" type="presOf" srcId="{01315712-B878-F04A-9213-0E135E9DDEFC}" destId="{32BABE9D-2512-0847-8011-7A99E1811206}" srcOrd="0" destOrd="0" presId="urn:microsoft.com/office/officeart/2009/3/layout/HorizontalOrganizationChart"/>
    <dgm:cxn modelId="{515DEA74-BA94-1241-8D9E-6A4ECEA32D2F}" type="presOf" srcId="{F76C66B3-CD31-744F-8CD1-16022391FAF3}" destId="{E1F89144-9D16-3A4A-ACBA-E607486B5321}" srcOrd="1" destOrd="0" presId="urn:microsoft.com/office/officeart/2009/3/layout/HorizontalOrganizationChart"/>
    <dgm:cxn modelId="{C95CBC7F-F8BF-EC4A-9256-6F9A08E5D8F9}" type="presOf" srcId="{1B10E33F-B993-8B48-84CE-734326FD5E97}" destId="{8232A489-E8DD-3B48-81D0-CD40AABBA3F3}" srcOrd="0" destOrd="0" presId="urn:microsoft.com/office/officeart/2009/3/layout/HorizontalOrganizationChart"/>
    <dgm:cxn modelId="{72AD3284-2271-3146-BD54-021FA90545E0}" type="presOf" srcId="{40D0CDA0-DA04-A44C-A323-05BFC356F9E6}" destId="{44B3857A-C9A6-324A-8BF0-DDCD916B621E}" srcOrd="1" destOrd="0" presId="urn:microsoft.com/office/officeart/2009/3/layout/HorizontalOrganizationChart"/>
    <dgm:cxn modelId="{FDBA2C85-2EB0-4943-BF83-B977E5925D34}" type="presOf" srcId="{339A65DD-0E6F-C940-AA10-625C58645CFB}" destId="{10212AD7-973D-6041-820E-94843D0176DC}" srcOrd="0" destOrd="0" presId="urn:microsoft.com/office/officeart/2009/3/layout/HorizontalOrganizationChart"/>
    <dgm:cxn modelId="{EA2AA58A-F27D-A440-8D15-E6136D7BFE2B}" type="presOf" srcId="{0B710E75-7AA7-2B42-BBC7-CFE11E5CD3B3}" destId="{C3D66ABB-8ECC-AE4C-AD26-E18CD8543127}" srcOrd="1" destOrd="0" presId="urn:microsoft.com/office/officeart/2009/3/layout/HorizontalOrganizationChart"/>
    <dgm:cxn modelId="{EDF08A91-D7D3-BB4D-88E8-8314870BA5AC}" type="presOf" srcId="{A5319DBC-336C-9F47-BBD5-72F2850E0D3F}" destId="{886C3248-C38E-5340-B848-A007FE6A20B2}" srcOrd="1" destOrd="0" presId="urn:microsoft.com/office/officeart/2009/3/layout/HorizontalOrganizationChart"/>
    <dgm:cxn modelId="{35309F94-867F-7749-B4C3-0C8461168EFD}" type="presOf" srcId="{D31A67E1-BDCD-F540-A90E-75A53DB81C77}" destId="{EE7EC7A8-5B60-D04D-B785-7B1067D930CF}" srcOrd="0" destOrd="0" presId="urn:microsoft.com/office/officeart/2009/3/layout/HorizontalOrganizationChart"/>
    <dgm:cxn modelId="{6ADFC797-E7A9-2040-A9E6-73972911D7D8}" type="presOf" srcId="{925D21CA-900C-844A-BAC3-317F14F2F5F9}" destId="{007F6CA1-C15E-2847-8307-DFD5C02C41AE}" srcOrd="0" destOrd="0" presId="urn:microsoft.com/office/officeart/2009/3/layout/HorizontalOrganizationChart"/>
    <dgm:cxn modelId="{7A599D99-61AD-1C4A-B1B4-A11FD020854D}" type="presOf" srcId="{661203B4-B410-2446-A866-2F3D3CC38645}" destId="{2FF7D9C7-D26A-1C48-85AB-21F4DA402625}" srcOrd="0" destOrd="0" presId="urn:microsoft.com/office/officeart/2009/3/layout/HorizontalOrganizationChart"/>
    <dgm:cxn modelId="{54D3079B-313C-C44B-BBF0-746C101677E4}" srcId="{7834DCD4-D03A-DB48-8254-1FB5EAA86B3E}" destId="{0B710E75-7AA7-2B42-BBC7-CFE11E5CD3B3}" srcOrd="0" destOrd="0" parTransId="{0F4E6330-244A-034A-8740-BD5EFAEB73B0}" sibTransId="{E2F6B562-85FA-9847-8FC5-779EBC08F66C}"/>
    <dgm:cxn modelId="{4EA0FFA0-65FC-674F-AC6F-6C6FB72F00BB}" type="presOf" srcId="{1ED17E51-9D56-8340-9B78-1927AB7EF967}" destId="{5E1F0EC7-E8AF-3F4C-A5EE-89A379592189}" srcOrd="0" destOrd="0" presId="urn:microsoft.com/office/officeart/2009/3/layout/HorizontalOrganizationChart"/>
    <dgm:cxn modelId="{1A76BCA2-6FBD-5648-9FAA-DEDCFF31970D}" srcId="{0B710E75-7AA7-2B42-BBC7-CFE11E5CD3B3}" destId="{1B10E33F-B993-8B48-84CE-734326FD5E97}" srcOrd="2" destOrd="0" parTransId="{03CDB9C4-A212-D54A-AA73-3CA79B99A8B7}" sibTransId="{2B8602CD-689B-FD40-8E77-C80DA3C7483E}"/>
    <dgm:cxn modelId="{22DB59A5-B09E-E640-B05D-F078874332D0}" srcId="{40D0CDA0-DA04-A44C-A323-05BFC356F9E6}" destId="{C384B4F8-B892-9248-A5EB-7B7D270BEB7C}" srcOrd="1" destOrd="0" parTransId="{29CF1C58-EA86-5E49-AD3F-A418D79B93A2}" sibTransId="{D84138DA-F305-0742-A0C5-F158D2F8A08E}"/>
    <dgm:cxn modelId="{1FBFBEB0-BD3C-354F-BA76-42B8E592C778}" type="presOf" srcId="{4DDB95EC-913C-2B49-9638-0A6F45D99EFF}" destId="{DF8986A7-21CF-1E46-AB70-8F6BDB816D76}" srcOrd="0" destOrd="0" presId="urn:microsoft.com/office/officeart/2009/3/layout/HorizontalOrganizationChart"/>
    <dgm:cxn modelId="{CF4324B7-EA30-144F-B54A-EFA1E534827F}" type="presOf" srcId="{4DDB95EC-913C-2B49-9638-0A6F45D99EFF}" destId="{55A96DDF-26D5-5040-AED3-633EF5341D51}" srcOrd="1" destOrd="0" presId="urn:microsoft.com/office/officeart/2009/3/layout/HorizontalOrganizationChart"/>
    <dgm:cxn modelId="{9655CDB8-499D-E042-BCFB-18E4A670DAE5}" srcId="{40D0CDA0-DA04-A44C-A323-05BFC356F9E6}" destId="{D31A67E1-BDCD-F540-A90E-75A53DB81C77}" srcOrd="2" destOrd="0" parTransId="{069BFC6A-EEE3-4F48-8F45-610EBB719C93}" sibTransId="{5BB4E175-F08A-C145-9C82-904692E1F2EB}"/>
    <dgm:cxn modelId="{FF4B2DBB-8CEA-494B-A5AB-2D91EDE9D7EE}" type="presOf" srcId="{DDE4B397-7539-A448-A39F-7941F757F96C}" destId="{4CC1BBD7-F5B2-5249-8E96-BA2DE69877B4}" srcOrd="1" destOrd="0" presId="urn:microsoft.com/office/officeart/2009/3/layout/HorizontalOrganizationChart"/>
    <dgm:cxn modelId="{85F937CD-C31F-3449-82FE-BE4F34AEF9E6}" srcId="{1B10E33F-B993-8B48-84CE-734326FD5E97}" destId="{40D0CDA0-DA04-A44C-A323-05BFC356F9E6}" srcOrd="0" destOrd="0" parTransId="{E5F6AFF5-3E88-4E47-8A60-465C14136358}" sibTransId="{286DF7B4-654D-DE4B-B48E-4D70414FBC5F}"/>
    <dgm:cxn modelId="{1095B7CD-C942-B243-9663-C5CB7A308FEE}" type="presOf" srcId="{A5319DBC-336C-9F47-BBD5-72F2850E0D3F}" destId="{A965D047-46AB-D64D-9F02-889098E7CA54}" srcOrd="0" destOrd="0" presId="urn:microsoft.com/office/officeart/2009/3/layout/HorizontalOrganizationChart"/>
    <dgm:cxn modelId="{90E543D1-E7C4-AB4B-B7B0-63AD50540EF0}" type="presOf" srcId="{29CF1C58-EA86-5E49-AD3F-A418D79B93A2}" destId="{7F4F371D-785D-514D-BF39-29352216B4D1}" srcOrd="0" destOrd="0" presId="urn:microsoft.com/office/officeart/2009/3/layout/HorizontalOrganizationChart"/>
    <dgm:cxn modelId="{84A1CED2-4C93-3C48-8FCB-BF94C2E810CD}" srcId="{0B710E75-7AA7-2B42-BBC7-CFE11E5CD3B3}" destId="{4DDB95EC-913C-2B49-9638-0A6F45D99EFF}" srcOrd="0" destOrd="0" parTransId="{339A65DD-0E6F-C940-AA10-625C58645CFB}" sibTransId="{3BE8F649-39A2-5246-8EA4-F5C5DFACA3A3}"/>
    <dgm:cxn modelId="{8BC04DD5-BF0A-6046-9EE9-8EDCD7954DCB}" type="presOf" srcId="{C384B4F8-B892-9248-A5EB-7B7D270BEB7C}" destId="{B460E9B0-3EAE-BE49-8DA9-2191BE6C7E94}" srcOrd="0" destOrd="0" presId="urn:microsoft.com/office/officeart/2009/3/layout/HorizontalOrganizationChart"/>
    <dgm:cxn modelId="{52C656D6-7747-9F4C-BC5C-A5FAB30639AC}" type="presOf" srcId="{DDE4B397-7539-A448-A39F-7941F757F96C}" destId="{3F1D1C0C-84DE-0F4E-9368-71ABE7C9B393}" srcOrd="0" destOrd="0" presId="urn:microsoft.com/office/officeart/2009/3/layout/HorizontalOrganizationChart"/>
    <dgm:cxn modelId="{A99C4FE1-8687-0843-9754-D6859B62E811}" srcId="{0B710E75-7AA7-2B42-BBC7-CFE11E5CD3B3}" destId="{DDE4B397-7539-A448-A39F-7941F757F96C}" srcOrd="1" destOrd="0" parTransId="{1ED17E51-9D56-8340-9B78-1927AB7EF967}" sibTransId="{77A3EC78-6F69-5D41-8265-C6CE04AC88DD}"/>
    <dgm:cxn modelId="{0DAFB3E7-7568-3D40-B791-BEC9F678D2EC}" srcId="{0B710E75-7AA7-2B42-BBC7-CFE11E5CD3B3}" destId="{A5319DBC-336C-9F47-BBD5-72F2850E0D3F}" srcOrd="3" destOrd="0" parTransId="{24C02C1A-BD7B-BC47-BBBB-288B61E7C4F4}" sibTransId="{AB079863-4E64-0049-BB95-4ECE602D9613}"/>
    <dgm:cxn modelId="{CE43E4F4-8016-0743-8CF3-7FF31FA0C665}" type="presOf" srcId="{E5F6AFF5-3E88-4E47-8A60-465C14136358}" destId="{F20C8A91-B7D7-F447-A1E0-B1818C2CE385}" srcOrd="0" destOrd="0" presId="urn:microsoft.com/office/officeart/2009/3/layout/HorizontalOrganizationChart"/>
    <dgm:cxn modelId="{E77B60F8-1A29-964E-A949-1687503281FF}" srcId="{F76C66B3-CD31-744F-8CD1-16022391FAF3}" destId="{925D21CA-900C-844A-BAC3-317F14F2F5F9}" srcOrd="0" destOrd="0" parTransId="{4C07B8DD-47D1-7D4F-9C31-1AB2461D48EE}" sibTransId="{4F829301-D320-A147-A2D3-B0404069714C}"/>
    <dgm:cxn modelId="{A25FADFD-EA27-4A44-B3E5-533787DDF02A}" type="presOf" srcId="{4C07B8DD-47D1-7D4F-9C31-1AB2461D48EE}" destId="{3AF44DFA-18E7-4C41-B594-CC8EE53EC609}" srcOrd="0" destOrd="0" presId="urn:microsoft.com/office/officeart/2009/3/layout/HorizontalOrganizationChart"/>
    <dgm:cxn modelId="{B4545C04-60F6-F140-8304-59CB7C4AEE91}" type="presParOf" srcId="{84D57AB0-DE0A-FB48-A043-D9BEC31415D7}" destId="{232AFF00-5ACB-D249-A5B4-2342F4EF7CD3}" srcOrd="0" destOrd="0" presId="urn:microsoft.com/office/officeart/2009/3/layout/HorizontalOrganizationChart"/>
    <dgm:cxn modelId="{401BA9FB-4DB6-2743-A1C0-D0004106E053}" type="presParOf" srcId="{232AFF00-5ACB-D249-A5B4-2342F4EF7CD3}" destId="{2C3F04EB-D5AF-774E-98A6-ED7DB3F1883B}" srcOrd="0" destOrd="0" presId="urn:microsoft.com/office/officeart/2009/3/layout/HorizontalOrganizationChart"/>
    <dgm:cxn modelId="{31081A32-53EE-BC48-B571-FBAC1BE09568}" type="presParOf" srcId="{2C3F04EB-D5AF-774E-98A6-ED7DB3F1883B}" destId="{0D5B775A-4D45-744A-A1A8-72C256B9E918}" srcOrd="0" destOrd="0" presId="urn:microsoft.com/office/officeart/2009/3/layout/HorizontalOrganizationChart"/>
    <dgm:cxn modelId="{6F5891C0-C8FD-324C-AF5F-70F005979A4B}" type="presParOf" srcId="{2C3F04EB-D5AF-774E-98A6-ED7DB3F1883B}" destId="{C3D66ABB-8ECC-AE4C-AD26-E18CD8543127}" srcOrd="1" destOrd="0" presId="urn:microsoft.com/office/officeart/2009/3/layout/HorizontalOrganizationChart"/>
    <dgm:cxn modelId="{87F6DAA3-63B8-7944-8064-F3CBFDB8AFEF}" type="presParOf" srcId="{232AFF00-5ACB-D249-A5B4-2342F4EF7CD3}" destId="{EF5833FA-BD08-9A4A-A5AD-1331E9E44A6E}" srcOrd="1" destOrd="0" presId="urn:microsoft.com/office/officeart/2009/3/layout/HorizontalOrganizationChart"/>
    <dgm:cxn modelId="{F7BEE924-3383-BC4C-BEB0-2C07FEDDC675}" type="presParOf" srcId="{EF5833FA-BD08-9A4A-A5AD-1331E9E44A6E}" destId="{5E1F0EC7-E8AF-3F4C-A5EE-89A379592189}" srcOrd="0" destOrd="0" presId="urn:microsoft.com/office/officeart/2009/3/layout/HorizontalOrganizationChart"/>
    <dgm:cxn modelId="{C26C0C7D-45FE-A94B-B426-B5CC3BC50CAA}" type="presParOf" srcId="{EF5833FA-BD08-9A4A-A5AD-1331E9E44A6E}" destId="{E240BA44-D19B-2349-9F4B-1283C729929B}" srcOrd="1" destOrd="0" presId="urn:microsoft.com/office/officeart/2009/3/layout/HorizontalOrganizationChart"/>
    <dgm:cxn modelId="{12E1081E-BD65-A04C-951F-1A098E741BE2}" type="presParOf" srcId="{E240BA44-D19B-2349-9F4B-1283C729929B}" destId="{F993EBEC-6688-2A4E-A3D3-53EB1B3BA090}" srcOrd="0" destOrd="0" presId="urn:microsoft.com/office/officeart/2009/3/layout/HorizontalOrganizationChart"/>
    <dgm:cxn modelId="{0E8E2B52-9F78-3B4E-A4CE-29E62D0B8596}" type="presParOf" srcId="{F993EBEC-6688-2A4E-A3D3-53EB1B3BA090}" destId="{3F1D1C0C-84DE-0F4E-9368-71ABE7C9B393}" srcOrd="0" destOrd="0" presId="urn:microsoft.com/office/officeart/2009/3/layout/HorizontalOrganizationChart"/>
    <dgm:cxn modelId="{714433FC-4387-9A4F-83AD-ED44A2BD360C}" type="presParOf" srcId="{F993EBEC-6688-2A4E-A3D3-53EB1B3BA090}" destId="{4CC1BBD7-F5B2-5249-8E96-BA2DE69877B4}" srcOrd="1" destOrd="0" presId="urn:microsoft.com/office/officeart/2009/3/layout/HorizontalOrganizationChart"/>
    <dgm:cxn modelId="{50ED53C1-FB7B-5A46-815E-DAF56A5E98E3}" type="presParOf" srcId="{E240BA44-D19B-2349-9F4B-1283C729929B}" destId="{A7AD2B8F-5064-0947-933F-0A31425285B7}" srcOrd="1" destOrd="0" presId="urn:microsoft.com/office/officeart/2009/3/layout/HorizontalOrganizationChart"/>
    <dgm:cxn modelId="{C404F73B-ABAF-3141-BB89-A8BFA0285AB8}" type="presParOf" srcId="{A7AD2B8F-5064-0947-933F-0A31425285B7}" destId="{F50D26A7-6C41-4C49-A01A-3DA3F4B511AE}" srcOrd="0" destOrd="0" presId="urn:microsoft.com/office/officeart/2009/3/layout/HorizontalOrganizationChart"/>
    <dgm:cxn modelId="{4D7514C0-5C9F-5E4A-B53A-2BC3F0B64C10}" type="presParOf" srcId="{A7AD2B8F-5064-0947-933F-0A31425285B7}" destId="{EEE079EA-959A-064B-851A-EC0BC6F646E4}" srcOrd="1" destOrd="0" presId="urn:microsoft.com/office/officeart/2009/3/layout/HorizontalOrganizationChart"/>
    <dgm:cxn modelId="{6B6B4E65-DB24-D24E-AB16-8134AF36F7D0}" type="presParOf" srcId="{EEE079EA-959A-064B-851A-EC0BC6F646E4}" destId="{021B72BD-5125-2748-A5E0-2AD004D97A10}" srcOrd="0" destOrd="0" presId="urn:microsoft.com/office/officeart/2009/3/layout/HorizontalOrganizationChart"/>
    <dgm:cxn modelId="{D6F416D9-756D-7F45-8AD4-5CF1FF9466CD}" type="presParOf" srcId="{021B72BD-5125-2748-A5E0-2AD004D97A10}" destId="{A56D243A-35E0-7E40-AB10-5B17F4B775D6}" srcOrd="0" destOrd="0" presId="urn:microsoft.com/office/officeart/2009/3/layout/HorizontalOrganizationChart"/>
    <dgm:cxn modelId="{C2599EF9-22E5-2E47-8ABC-B96E2BBE4ED5}" type="presParOf" srcId="{021B72BD-5125-2748-A5E0-2AD004D97A10}" destId="{E1F89144-9D16-3A4A-ACBA-E607486B5321}" srcOrd="1" destOrd="0" presId="urn:microsoft.com/office/officeart/2009/3/layout/HorizontalOrganizationChart"/>
    <dgm:cxn modelId="{5AE9CA85-9AD1-7B48-B194-6DE79726A5C3}" type="presParOf" srcId="{EEE079EA-959A-064B-851A-EC0BC6F646E4}" destId="{E5514AAE-6E6E-0E44-A8D5-244184E57BD0}" srcOrd="1" destOrd="0" presId="urn:microsoft.com/office/officeart/2009/3/layout/HorizontalOrganizationChart"/>
    <dgm:cxn modelId="{1CF4DF13-368A-DB4A-A834-E0559C85ACC5}" type="presParOf" srcId="{E5514AAE-6E6E-0E44-A8D5-244184E57BD0}" destId="{3AF44DFA-18E7-4C41-B594-CC8EE53EC609}" srcOrd="0" destOrd="0" presId="urn:microsoft.com/office/officeart/2009/3/layout/HorizontalOrganizationChart"/>
    <dgm:cxn modelId="{FE46594E-26E0-4243-8F8D-D3C353FD058F}" type="presParOf" srcId="{E5514AAE-6E6E-0E44-A8D5-244184E57BD0}" destId="{CFF93DD3-ECEF-C544-A289-5004005CEC95}" srcOrd="1" destOrd="0" presId="urn:microsoft.com/office/officeart/2009/3/layout/HorizontalOrganizationChart"/>
    <dgm:cxn modelId="{40656E94-4C39-1F4B-ADEE-88529D72EB65}" type="presParOf" srcId="{CFF93DD3-ECEF-C544-A289-5004005CEC95}" destId="{D9CDECA2-5E8A-7C44-BDA0-A3AB935D40C6}" srcOrd="0" destOrd="0" presId="urn:microsoft.com/office/officeart/2009/3/layout/HorizontalOrganizationChart"/>
    <dgm:cxn modelId="{8DB1418C-93C0-1244-B3F7-D3E60F3A186A}" type="presParOf" srcId="{D9CDECA2-5E8A-7C44-BDA0-A3AB935D40C6}" destId="{007F6CA1-C15E-2847-8307-DFD5C02C41AE}" srcOrd="0" destOrd="0" presId="urn:microsoft.com/office/officeart/2009/3/layout/HorizontalOrganizationChart"/>
    <dgm:cxn modelId="{34AC07EB-A3B5-924A-A152-FEFA5BB3BD49}" type="presParOf" srcId="{D9CDECA2-5E8A-7C44-BDA0-A3AB935D40C6}" destId="{25B64072-DA85-FB41-8594-DD2573B6EDC6}" srcOrd="1" destOrd="0" presId="urn:microsoft.com/office/officeart/2009/3/layout/HorizontalOrganizationChart"/>
    <dgm:cxn modelId="{25E2E568-656C-3041-857C-5F3BF98783A4}" type="presParOf" srcId="{CFF93DD3-ECEF-C544-A289-5004005CEC95}" destId="{13D4D348-2B65-094A-9EF9-EB1ADB5F2620}" srcOrd="1" destOrd="0" presId="urn:microsoft.com/office/officeart/2009/3/layout/HorizontalOrganizationChart"/>
    <dgm:cxn modelId="{21F5C932-EE8B-0D4A-B82D-E3D50EDAD949}" type="presParOf" srcId="{CFF93DD3-ECEF-C544-A289-5004005CEC95}" destId="{16879290-81FF-924D-92C0-F69C9A92547F}" srcOrd="2" destOrd="0" presId="urn:microsoft.com/office/officeart/2009/3/layout/HorizontalOrganizationChart"/>
    <dgm:cxn modelId="{C0CD280A-4998-1C48-B910-0A58FD41BD78}" type="presParOf" srcId="{EEE079EA-959A-064B-851A-EC0BC6F646E4}" destId="{7F08838B-F682-AC43-B901-BFC2400CDA6F}" srcOrd="2" destOrd="0" presId="urn:microsoft.com/office/officeart/2009/3/layout/HorizontalOrganizationChart"/>
    <dgm:cxn modelId="{EF28CBB0-E55D-4F40-ADD0-721B773CF8F4}" type="presParOf" srcId="{E240BA44-D19B-2349-9F4B-1283C729929B}" destId="{56D7FDC5-8E39-A849-9966-85A48216352D}" srcOrd="2" destOrd="0" presId="urn:microsoft.com/office/officeart/2009/3/layout/HorizontalOrganizationChart"/>
    <dgm:cxn modelId="{D0EF1281-15D0-1B4B-B37A-34A16555DB9F}" type="presParOf" srcId="{EF5833FA-BD08-9A4A-A5AD-1331E9E44A6E}" destId="{2E90EB70-56EA-8A4F-9CAE-FFFB93BD4A6C}" srcOrd="2" destOrd="0" presId="urn:microsoft.com/office/officeart/2009/3/layout/HorizontalOrganizationChart"/>
    <dgm:cxn modelId="{3E5D4B37-8FEE-E54B-8209-217401C76830}" type="presParOf" srcId="{EF5833FA-BD08-9A4A-A5AD-1331E9E44A6E}" destId="{963287CC-1A95-2B41-BA7D-D3CA71293CEB}" srcOrd="3" destOrd="0" presId="urn:microsoft.com/office/officeart/2009/3/layout/HorizontalOrganizationChart"/>
    <dgm:cxn modelId="{B14CC92D-555B-9941-831C-30CC110E6ADD}" type="presParOf" srcId="{963287CC-1A95-2B41-BA7D-D3CA71293CEB}" destId="{8EED8005-1B50-5345-8EBF-56DA0BD992AF}" srcOrd="0" destOrd="0" presId="urn:microsoft.com/office/officeart/2009/3/layout/HorizontalOrganizationChart"/>
    <dgm:cxn modelId="{E8060366-8038-8E46-810E-9AA49105D7A5}" type="presParOf" srcId="{8EED8005-1B50-5345-8EBF-56DA0BD992AF}" destId="{8232A489-E8DD-3B48-81D0-CD40AABBA3F3}" srcOrd="0" destOrd="0" presId="urn:microsoft.com/office/officeart/2009/3/layout/HorizontalOrganizationChart"/>
    <dgm:cxn modelId="{D6352926-2366-BC48-9AF3-7B337EE1685C}" type="presParOf" srcId="{8EED8005-1B50-5345-8EBF-56DA0BD992AF}" destId="{11310FC1-B598-574B-9477-4C1A8A940A0B}" srcOrd="1" destOrd="0" presId="urn:microsoft.com/office/officeart/2009/3/layout/HorizontalOrganizationChart"/>
    <dgm:cxn modelId="{4D3CB4FB-E5A4-5F44-96AF-FA0D45480AD8}" type="presParOf" srcId="{963287CC-1A95-2B41-BA7D-D3CA71293CEB}" destId="{5079CAEA-A336-504E-8F07-B8327949A54D}" srcOrd="1" destOrd="0" presId="urn:microsoft.com/office/officeart/2009/3/layout/HorizontalOrganizationChart"/>
    <dgm:cxn modelId="{C8EDE0CE-02E9-5849-988F-BDBF65B70FE2}" type="presParOf" srcId="{5079CAEA-A336-504E-8F07-B8327949A54D}" destId="{F20C8A91-B7D7-F447-A1E0-B1818C2CE385}" srcOrd="0" destOrd="0" presId="urn:microsoft.com/office/officeart/2009/3/layout/HorizontalOrganizationChart"/>
    <dgm:cxn modelId="{1BBDE237-657A-924E-93AB-F250F9B5A4DA}" type="presParOf" srcId="{5079CAEA-A336-504E-8F07-B8327949A54D}" destId="{CCCE9BA2-761A-E140-B49F-425780CFB8FD}" srcOrd="1" destOrd="0" presId="urn:microsoft.com/office/officeart/2009/3/layout/HorizontalOrganizationChart"/>
    <dgm:cxn modelId="{132D9EF3-AA60-A045-8D3F-68D181C8DDB1}" type="presParOf" srcId="{CCCE9BA2-761A-E140-B49F-425780CFB8FD}" destId="{94504550-A528-BD44-B67E-906638AED55D}" srcOrd="0" destOrd="0" presId="urn:microsoft.com/office/officeart/2009/3/layout/HorizontalOrganizationChart"/>
    <dgm:cxn modelId="{5BD4A7A8-AD02-8C42-AB18-C8683C4DA490}" type="presParOf" srcId="{94504550-A528-BD44-B67E-906638AED55D}" destId="{6F8DA8D0-0001-F141-B7B7-57EC4ACDCA46}" srcOrd="0" destOrd="0" presId="urn:microsoft.com/office/officeart/2009/3/layout/HorizontalOrganizationChart"/>
    <dgm:cxn modelId="{90B6BC8E-3E60-E24D-B908-4CB34A7660D4}" type="presParOf" srcId="{94504550-A528-BD44-B67E-906638AED55D}" destId="{44B3857A-C9A6-324A-8BF0-DDCD916B621E}" srcOrd="1" destOrd="0" presId="urn:microsoft.com/office/officeart/2009/3/layout/HorizontalOrganizationChart"/>
    <dgm:cxn modelId="{FD09A917-D246-D84D-9F61-9F31B6873CEC}" type="presParOf" srcId="{CCCE9BA2-761A-E140-B49F-425780CFB8FD}" destId="{A9CF1489-9F2A-F440-B9A9-6DDF998BFA2B}" srcOrd="1" destOrd="0" presId="urn:microsoft.com/office/officeart/2009/3/layout/HorizontalOrganizationChart"/>
    <dgm:cxn modelId="{3C046CB0-B178-614A-B993-213C5DAAA728}" type="presParOf" srcId="{A9CF1489-9F2A-F440-B9A9-6DDF998BFA2B}" destId="{2FF7D9C7-D26A-1C48-85AB-21F4DA402625}" srcOrd="0" destOrd="0" presId="urn:microsoft.com/office/officeart/2009/3/layout/HorizontalOrganizationChart"/>
    <dgm:cxn modelId="{E5263E12-737F-B14C-84A1-AC689D2BF7F7}" type="presParOf" srcId="{A9CF1489-9F2A-F440-B9A9-6DDF998BFA2B}" destId="{A4C54CF0-974C-A24D-BF38-17C2EE7FF13F}" srcOrd="1" destOrd="0" presId="urn:microsoft.com/office/officeart/2009/3/layout/HorizontalOrganizationChart"/>
    <dgm:cxn modelId="{F19B04A9-2E57-B54A-AC90-98D56EC31BF5}" type="presParOf" srcId="{A4C54CF0-974C-A24D-BF38-17C2EE7FF13F}" destId="{763561FC-E7BE-9A44-A3AD-EEC6873B86F1}" srcOrd="0" destOrd="0" presId="urn:microsoft.com/office/officeart/2009/3/layout/HorizontalOrganizationChart"/>
    <dgm:cxn modelId="{A966B62D-4FBA-7D4F-8EAA-F0164140DC92}" type="presParOf" srcId="{763561FC-E7BE-9A44-A3AD-EEC6873B86F1}" destId="{32BABE9D-2512-0847-8011-7A99E1811206}" srcOrd="0" destOrd="0" presId="urn:microsoft.com/office/officeart/2009/3/layout/HorizontalOrganizationChart"/>
    <dgm:cxn modelId="{5E1B8B47-E4C7-3A42-9DCF-F5DCCC9F306A}" type="presParOf" srcId="{763561FC-E7BE-9A44-A3AD-EEC6873B86F1}" destId="{91152C3B-AA3C-5144-8529-4E116C757E2A}" srcOrd="1" destOrd="0" presId="urn:microsoft.com/office/officeart/2009/3/layout/HorizontalOrganizationChart"/>
    <dgm:cxn modelId="{21CBB197-7A39-3D48-B650-FF6922C2CDDC}" type="presParOf" srcId="{A4C54CF0-974C-A24D-BF38-17C2EE7FF13F}" destId="{09773901-8F75-F341-9155-690CCA4B50B8}" srcOrd="1" destOrd="0" presId="urn:microsoft.com/office/officeart/2009/3/layout/HorizontalOrganizationChart"/>
    <dgm:cxn modelId="{0A9E92D0-A5D4-5245-8FA8-F744DB0892BC}" type="presParOf" srcId="{A4C54CF0-974C-A24D-BF38-17C2EE7FF13F}" destId="{9C07CD85-E9B7-1D49-AD5F-3FCCC3AA2112}" srcOrd="2" destOrd="0" presId="urn:microsoft.com/office/officeart/2009/3/layout/HorizontalOrganizationChart"/>
    <dgm:cxn modelId="{5A581A4E-A87A-5842-BD30-EFCF753043C6}" type="presParOf" srcId="{A9CF1489-9F2A-F440-B9A9-6DDF998BFA2B}" destId="{7F4F371D-785D-514D-BF39-29352216B4D1}" srcOrd="2" destOrd="0" presId="urn:microsoft.com/office/officeart/2009/3/layout/HorizontalOrganizationChart"/>
    <dgm:cxn modelId="{70E905ED-D7B3-6844-87A8-E33DAADD1637}" type="presParOf" srcId="{A9CF1489-9F2A-F440-B9A9-6DDF998BFA2B}" destId="{3195775F-5AF5-2A44-8824-3B50CA1CC0A0}" srcOrd="3" destOrd="0" presId="urn:microsoft.com/office/officeart/2009/3/layout/HorizontalOrganizationChart"/>
    <dgm:cxn modelId="{69105470-C08F-D94A-93D1-791CF575B9E8}" type="presParOf" srcId="{3195775F-5AF5-2A44-8824-3B50CA1CC0A0}" destId="{E10C1AC6-E3F1-2448-AC04-C620A8A9DF07}" srcOrd="0" destOrd="0" presId="urn:microsoft.com/office/officeart/2009/3/layout/HorizontalOrganizationChart"/>
    <dgm:cxn modelId="{429498FF-BFB5-FC4E-90E7-49B58F42B577}" type="presParOf" srcId="{E10C1AC6-E3F1-2448-AC04-C620A8A9DF07}" destId="{B460E9B0-3EAE-BE49-8DA9-2191BE6C7E94}" srcOrd="0" destOrd="0" presId="urn:microsoft.com/office/officeart/2009/3/layout/HorizontalOrganizationChart"/>
    <dgm:cxn modelId="{E56C19A1-38BD-F64D-A865-3519271C588F}" type="presParOf" srcId="{E10C1AC6-E3F1-2448-AC04-C620A8A9DF07}" destId="{A235FF72-1C49-FD48-9989-A0630D7FA31C}" srcOrd="1" destOrd="0" presId="urn:microsoft.com/office/officeart/2009/3/layout/HorizontalOrganizationChart"/>
    <dgm:cxn modelId="{FE78F3F9-5CC3-7447-AA1B-82630A3AF4BD}" type="presParOf" srcId="{3195775F-5AF5-2A44-8824-3B50CA1CC0A0}" destId="{8E5333BB-32B8-0F49-BA02-46A056E93A7D}" srcOrd="1" destOrd="0" presId="urn:microsoft.com/office/officeart/2009/3/layout/HorizontalOrganizationChart"/>
    <dgm:cxn modelId="{F25EA2FD-B1A9-DC4D-8269-1BD9F9B3AD4C}" type="presParOf" srcId="{3195775F-5AF5-2A44-8824-3B50CA1CC0A0}" destId="{62270547-D6B7-5845-80E8-9E7E73FD57D1}" srcOrd="2" destOrd="0" presId="urn:microsoft.com/office/officeart/2009/3/layout/HorizontalOrganizationChart"/>
    <dgm:cxn modelId="{C896A44E-7A06-434F-BBA6-58CD9B487C8B}" type="presParOf" srcId="{A9CF1489-9F2A-F440-B9A9-6DDF998BFA2B}" destId="{D183C83A-9AA9-9A49-BD6E-184FC41660DA}" srcOrd="4" destOrd="0" presId="urn:microsoft.com/office/officeart/2009/3/layout/HorizontalOrganizationChart"/>
    <dgm:cxn modelId="{38508BC4-EDE0-8E44-953A-B55D6EEB342D}" type="presParOf" srcId="{A9CF1489-9F2A-F440-B9A9-6DDF998BFA2B}" destId="{41FD4DAC-E3EE-A740-B8C8-FD79C7268E89}" srcOrd="5" destOrd="0" presId="urn:microsoft.com/office/officeart/2009/3/layout/HorizontalOrganizationChart"/>
    <dgm:cxn modelId="{F1652A85-7568-944C-8F05-B731089E746B}" type="presParOf" srcId="{41FD4DAC-E3EE-A740-B8C8-FD79C7268E89}" destId="{FCC19FB3-0EB9-A64D-BCF5-A9B4F943DFE5}" srcOrd="0" destOrd="0" presId="urn:microsoft.com/office/officeart/2009/3/layout/HorizontalOrganizationChart"/>
    <dgm:cxn modelId="{92407114-6087-C448-9695-80CEECFFB586}" type="presParOf" srcId="{FCC19FB3-0EB9-A64D-BCF5-A9B4F943DFE5}" destId="{EE7EC7A8-5B60-D04D-B785-7B1067D930CF}" srcOrd="0" destOrd="0" presId="urn:microsoft.com/office/officeart/2009/3/layout/HorizontalOrganizationChart"/>
    <dgm:cxn modelId="{6A458959-DC65-A947-AB82-688110142083}" type="presParOf" srcId="{FCC19FB3-0EB9-A64D-BCF5-A9B4F943DFE5}" destId="{E17E6FA5-EE5A-C743-9453-09E19EE12157}" srcOrd="1" destOrd="0" presId="urn:microsoft.com/office/officeart/2009/3/layout/HorizontalOrganizationChart"/>
    <dgm:cxn modelId="{1D4EA4F4-D808-C54E-B7E6-308176BA4307}" type="presParOf" srcId="{41FD4DAC-E3EE-A740-B8C8-FD79C7268E89}" destId="{C5447A2E-610F-3440-8861-FB89FC287931}" srcOrd="1" destOrd="0" presId="urn:microsoft.com/office/officeart/2009/3/layout/HorizontalOrganizationChart"/>
    <dgm:cxn modelId="{863D556D-A2CA-204E-9A45-A87F1291808C}" type="presParOf" srcId="{41FD4DAC-E3EE-A740-B8C8-FD79C7268E89}" destId="{E770DD42-B3FD-BA42-A976-6AB784EA97D4}" srcOrd="2" destOrd="0" presId="urn:microsoft.com/office/officeart/2009/3/layout/HorizontalOrganizationChart"/>
    <dgm:cxn modelId="{01398AB1-3DDC-774F-8D8B-EA6B74554586}" type="presParOf" srcId="{A9CF1489-9F2A-F440-B9A9-6DDF998BFA2B}" destId="{4A140FF3-29A8-A340-87FE-CC1C8932782D}" srcOrd="6" destOrd="0" presId="urn:microsoft.com/office/officeart/2009/3/layout/HorizontalOrganizationChart"/>
    <dgm:cxn modelId="{DD928283-B219-C14A-888C-3B461E24A6EB}" type="presParOf" srcId="{A9CF1489-9F2A-F440-B9A9-6DDF998BFA2B}" destId="{D8B574CB-A2CB-9346-BCFF-E18F31336F39}" srcOrd="7" destOrd="0" presId="urn:microsoft.com/office/officeart/2009/3/layout/HorizontalOrganizationChart"/>
    <dgm:cxn modelId="{5F0AA4AA-CAB9-434D-AD6A-D2C09381EA10}" type="presParOf" srcId="{D8B574CB-A2CB-9346-BCFF-E18F31336F39}" destId="{28939515-DCDB-6940-A066-9C47A9F5710A}" srcOrd="0" destOrd="0" presId="urn:microsoft.com/office/officeart/2009/3/layout/HorizontalOrganizationChart"/>
    <dgm:cxn modelId="{07A3A65B-3D7C-5B4F-854E-736FBF084138}" type="presParOf" srcId="{28939515-DCDB-6940-A066-9C47A9F5710A}" destId="{6058CA42-6A86-964D-A1B4-C4134590DB5C}" srcOrd="0" destOrd="0" presId="urn:microsoft.com/office/officeart/2009/3/layout/HorizontalOrganizationChart"/>
    <dgm:cxn modelId="{7C73B20F-7BFF-B74E-A7A4-F9AEF070BF50}" type="presParOf" srcId="{28939515-DCDB-6940-A066-9C47A9F5710A}" destId="{AAE6ABF3-DFA6-074D-8D79-77CAFBBD51D1}" srcOrd="1" destOrd="0" presId="urn:microsoft.com/office/officeart/2009/3/layout/HorizontalOrganizationChart"/>
    <dgm:cxn modelId="{8EBCCD44-DE72-8348-8734-FC72AD6A9637}" type="presParOf" srcId="{D8B574CB-A2CB-9346-BCFF-E18F31336F39}" destId="{19618D6C-7DCE-894B-8039-D3B0C5BAA21D}" srcOrd="1" destOrd="0" presId="urn:microsoft.com/office/officeart/2009/3/layout/HorizontalOrganizationChart"/>
    <dgm:cxn modelId="{F07B851C-DE3D-194C-BD61-DA0F1E0B7EB4}" type="presParOf" srcId="{D8B574CB-A2CB-9346-BCFF-E18F31336F39}" destId="{0AB9EDD5-B2B1-5744-BA83-BE070931594A}" srcOrd="2" destOrd="0" presId="urn:microsoft.com/office/officeart/2009/3/layout/HorizontalOrganizationChart"/>
    <dgm:cxn modelId="{A9F26238-9B11-3B44-AA43-D3539D2DED73}" type="presParOf" srcId="{CCCE9BA2-761A-E140-B49F-425780CFB8FD}" destId="{FDC9EC1E-F96F-EE41-80A8-4C29DCE8250A}" srcOrd="2" destOrd="0" presId="urn:microsoft.com/office/officeart/2009/3/layout/HorizontalOrganizationChart"/>
    <dgm:cxn modelId="{F7EE085B-C2D6-844F-A5BE-E33C121C21F4}" type="presParOf" srcId="{963287CC-1A95-2B41-BA7D-D3CA71293CEB}" destId="{11C5D1E2-6B3B-F64C-BBFF-4041B84B2F5F}" srcOrd="2" destOrd="0" presId="urn:microsoft.com/office/officeart/2009/3/layout/HorizontalOrganizationChart"/>
    <dgm:cxn modelId="{560F2C25-BDF5-934C-AC8A-999F521E7A0D}" type="presParOf" srcId="{EF5833FA-BD08-9A4A-A5AD-1331E9E44A6E}" destId="{020EF27D-987C-9E45-93D7-AB563578126B}" srcOrd="4" destOrd="0" presId="urn:microsoft.com/office/officeart/2009/3/layout/HorizontalOrganizationChart"/>
    <dgm:cxn modelId="{CDD30139-CFB3-DE47-869B-07F8DCD832A7}" type="presParOf" srcId="{EF5833FA-BD08-9A4A-A5AD-1331E9E44A6E}" destId="{9EBDB44D-98A0-6645-A176-DBF578550822}" srcOrd="5" destOrd="0" presId="urn:microsoft.com/office/officeart/2009/3/layout/HorizontalOrganizationChart"/>
    <dgm:cxn modelId="{79DC5231-44E2-664A-9483-2E1897C6E8D2}" type="presParOf" srcId="{9EBDB44D-98A0-6645-A176-DBF578550822}" destId="{C78C5B8A-CEFD-EE47-B68F-4B022F67C50C}" srcOrd="0" destOrd="0" presId="urn:microsoft.com/office/officeart/2009/3/layout/HorizontalOrganizationChart"/>
    <dgm:cxn modelId="{6ABBCED0-6486-3240-BCE0-CE1E4151FF19}" type="presParOf" srcId="{C78C5B8A-CEFD-EE47-B68F-4B022F67C50C}" destId="{A965D047-46AB-D64D-9F02-889098E7CA54}" srcOrd="0" destOrd="0" presId="urn:microsoft.com/office/officeart/2009/3/layout/HorizontalOrganizationChart"/>
    <dgm:cxn modelId="{C460CFEC-82E4-CB40-AAF7-5F7B53432D2B}" type="presParOf" srcId="{C78C5B8A-CEFD-EE47-B68F-4B022F67C50C}" destId="{886C3248-C38E-5340-B848-A007FE6A20B2}" srcOrd="1" destOrd="0" presId="urn:microsoft.com/office/officeart/2009/3/layout/HorizontalOrganizationChart"/>
    <dgm:cxn modelId="{983CC015-B1D1-4948-9ABC-8450B3FF4B87}" type="presParOf" srcId="{9EBDB44D-98A0-6645-A176-DBF578550822}" destId="{18E2B3C6-E99A-BF47-BDEE-2C564CCCB66A}" srcOrd="1" destOrd="0" presId="urn:microsoft.com/office/officeart/2009/3/layout/HorizontalOrganizationChart"/>
    <dgm:cxn modelId="{5BA1FF7C-978E-854F-91CA-DCF79E225FB2}" type="presParOf" srcId="{9EBDB44D-98A0-6645-A176-DBF578550822}" destId="{622CC03C-7DC0-AB4B-95FB-5E8FE75DB48F}" srcOrd="2" destOrd="0" presId="urn:microsoft.com/office/officeart/2009/3/layout/HorizontalOrganizationChart"/>
    <dgm:cxn modelId="{FAAB6FBF-AF51-0948-A0C9-8B635F0B68C2}" type="presParOf" srcId="{232AFF00-5ACB-D249-A5B4-2342F4EF7CD3}" destId="{504D7EE4-5487-F540-A01F-617D17EE8419}" srcOrd="2" destOrd="0" presId="urn:microsoft.com/office/officeart/2009/3/layout/HorizontalOrganizationChart"/>
    <dgm:cxn modelId="{4DD5C597-82B8-D348-9803-539013FD0C09}" type="presParOf" srcId="{504D7EE4-5487-F540-A01F-617D17EE8419}" destId="{10212AD7-973D-6041-820E-94843D0176DC}" srcOrd="0" destOrd="0" presId="urn:microsoft.com/office/officeart/2009/3/layout/HorizontalOrganizationChart"/>
    <dgm:cxn modelId="{86A5B1D5-76EE-0D43-B420-C696C407FE48}" type="presParOf" srcId="{504D7EE4-5487-F540-A01F-617D17EE8419}" destId="{4B01EA54-6416-AB46-9855-124D81502FA9}" srcOrd="1" destOrd="0" presId="urn:microsoft.com/office/officeart/2009/3/layout/HorizontalOrganizationChart"/>
    <dgm:cxn modelId="{8DC4008A-1925-0245-B040-07D81DFB5296}" type="presParOf" srcId="{4B01EA54-6416-AB46-9855-124D81502FA9}" destId="{35FFB2BF-C9AB-B54A-9C58-056D4038C917}" srcOrd="0" destOrd="0" presId="urn:microsoft.com/office/officeart/2009/3/layout/HorizontalOrganizationChart"/>
    <dgm:cxn modelId="{C80D1E2B-E504-464F-B682-171765106B48}" type="presParOf" srcId="{35FFB2BF-C9AB-B54A-9C58-056D4038C917}" destId="{DF8986A7-21CF-1E46-AB70-8F6BDB816D76}" srcOrd="0" destOrd="0" presId="urn:microsoft.com/office/officeart/2009/3/layout/HorizontalOrganizationChart"/>
    <dgm:cxn modelId="{A03FA3C1-5D50-4E48-AD6B-C3463B9AA2C4}" type="presParOf" srcId="{35FFB2BF-C9AB-B54A-9C58-056D4038C917}" destId="{55A96DDF-26D5-5040-AED3-633EF5341D51}" srcOrd="1" destOrd="0" presId="urn:microsoft.com/office/officeart/2009/3/layout/HorizontalOrganizationChart"/>
    <dgm:cxn modelId="{6834F64B-C77E-D94C-B0CE-178DAD3DA341}" type="presParOf" srcId="{4B01EA54-6416-AB46-9855-124D81502FA9}" destId="{1D8EBD60-3EFF-0F45-91FB-FD6B1FE1BC65}" srcOrd="1" destOrd="0" presId="urn:microsoft.com/office/officeart/2009/3/layout/HorizontalOrganizationChart"/>
    <dgm:cxn modelId="{092FC973-D33D-1945-900D-EDE7DBF0A5D1}" type="presParOf" srcId="{4B01EA54-6416-AB46-9855-124D81502FA9}" destId="{9F884BAA-867A-B445-AA76-99C502C1D118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DF6AF1-E1B3-4124-976F-C446FD5E4D1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4AABE6-7684-4330-BA7E-9A36FB5B502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Use playing cards and your supply checklist, to assemble your </a:t>
          </a:r>
          <a:r>
            <a:rPr lang="en-GB" b="1" dirty="0"/>
            <a:t>Step 1 - Triage kit</a:t>
          </a:r>
          <a:endParaRPr lang="en-US" dirty="0"/>
        </a:p>
      </dgm:t>
    </dgm:pt>
    <dgm:pt modelId="{919BB7D2-326E-4CC1-818F-ED379ED3BBE0}" type="parTrans" cxnId="{36D25896-3027-4FED-8E6D-E2F5BDE84FF1}">
      <dgm:prSet/>
      <dgm:spPr/>
      <dgm:t>
        <a:bodyPr/>
        <a:lstStyle/>
        <a:p>
          <a:endParaRPr lang="en-US"/>
        </a:p>
      </dgm:t>
    </dgm:pt>
    <dgm:pt modelId="{37B7E498-42AD-40ED-B2C4-92B3A7975D38}" type="sibTrans" cxnId="{36D25896-3027-4FED-8E6D-E2F5BDE84FF1}">
      <dgm:prSet/>
      <dgm:spPr/>
      <dgm:t>
        <a:bodyPr/>
        <a:lstStyle/>
        <a:p>
          <a:endParaRPr lang="en-US"/>
        </a:p>
      </dgm:t>
    </dgm:pt>
    <dgm:pt modelId="{62AACCAF-EE68-46D6-9C56-B011777CDAF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Divide the cards by all the members of your team and build a pile with the selected items</a:t>
          </a:r>
          <a:endParaRPr lang="en-US" dirty="0"/>
        </a:p>
      </dgm:t>
    </dgm:pt>
    <dgm:pt modelId="{110D0AAF-AEE5-423A-946D-37F09AED16EC}" type="parTrans" cxnId="{92D5B794-6009-4592-9377-6D58F82390C8}">
      <dgm:prSet/>
      <dgm:spPr/>
      <dgm:t>
        <a:bodyPr/>
        <a:lstStyle/>
        <a:p>
          <a:endParaRPr lang="en-US"/>
        </a:p>
      </dgm:t>
    </dgm:pt>
    <dgm:pt modelId="{B33333C5-87F6-47B3-BB3E-D463A0129AE4}" type="sibTrans" cxnId="{92D5B794-6009-4592-9377-6D58F82390C8}">
      <dgm:prSet/>
      <dgm:spPr/>
      <dgm:t>
        <a:bodyPr/>
        <a:lstStyle/>
        <a:p>
          <a:endParaRPr lang="en-US"/>
        </a:p>
      </dgm:t>
    </dgm:pt>
    <dgm:pt modelId="{0E21AA1D-EF24-47E7-BE9D-F73315A7BF4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Review with your instructor </a:t>
          </a:r>
          <a:endParaRPr lang="en-US" dirty="0"/>
        </a:p>
      </dgm:t>
    </dgm:pt>
    <dgm:pt modelId="{A257C9E7-EAF7-4ED3-AB4C-CFE2CD8BBAE1}" type="parTrans" cxnId="{73CB90DB-FF58-4AEF-99BF-2752F56C296F}">
      <dgm:prSet/>
      <dgm:spPr/>
      <dgm:t>
        <a:bodyPr/>
        <a:lstStyle/>
        <a:p>
          <a:endParaRPr lang="en-US"/>
        </a:p>
      </dgm:t>
    </dgm:pt>
    <dgm:pt modelId="{42CD7A28-9C3A-439D-951B-93C8377C6EE8}" type="sibTrans" cxnId="{73CB90DB-FF58-4AEF-99BF-2752F56C296F}">
      <dgm:prSet/>
      <dgm:spPr/>
      <dgm:t>
        <a:bodyPr/>
        <a:lstStyle/>
        <a:p>
          <a:endParaRPr lang="en-US"/>
        </a:p>
      </dgm:t>
    </dgm:pt>
    <dgm:pt modelId="{B056C568-AE06-48C7-81AD-A5C4D5B76EA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Once completed, identify the correct location for kit storage in your floor plan </a:t>
          </a:r>
          <a:endParaRPr lang="en-US" dirty="0"/>
        </a:p>
      </dgm:t>
    </dgm:pt>
    <dgm:pt modelId="{8C8B6E4A-D9AD-4CA9-BCED-8EB64FB492B1}" type="parTrans" cxnId="{FEDAA160-21CB-46B1-81C3-96E7F095EAB9}">
      <dgm:prSet/>
      <dgm:spPr/>
      <dgm:t>
        <a:bodyPr/>
        <a:lstStyle/>
        <a:p>
          <a:endParaRPr lang="en-US"/>
        </a:p>
      </dgm:t>
    </dgm:pt>
    <dgm:pt modelId="{054F6C92-2B83-40ED-BB48-AF5104375F9D}" type="sibTrans" cxnId="{FEDAA160-21CB-46B1-81C3-96E7F095EAB9}">
      <dgm:prSet/>
      <dgm:spPr/>
      <dgm:t>
        <a:bodyPr/>
        <a:lstStyle/>
        <a:p>
          <a:endParaRPr lang="en-US"/>
        </a:p>
      </dgm:t>
    </dgm:pt>
    <dgm:pt modelId="{A6B2E0B2-95DD-4EE9-9427-0474EE30D316}" type="pres">
      <dgm:prSet presAssocID="{73DF6AF1-E1B3-4124-976F-C446FD5E4D17}" presName="root" presStyleCnt="0">
        <dgm:presLayoutVars>
          <dgm:dir/>
          <dgm:resizeHandles val="exact"/>
        </dgm:presLayoutVars>
      </dgm:prSet>
      <dgm:spPr/>
    </dgm:pt>
    <dgm:pt modelId="{FEC1FB7C-6A72-4560-AC0F-38D94133FBF4}" type="pres">
      <dgm:prSet presAssocID="{A74AABE6-7684-4330-BA7E-9A36FB5B5029}" presName="compNode" presStyleCnt="0"/>
      <dgm:spPr/>
    </dgm:pt>
    <dgm:pt modelId="{C3C9875A-CE71-4ED6-93EC-0D985BC9FF5C}" type="pres">
      <dgm:prSet presAssocID="{A74AABE6-7684-4330-BA7E-9A36FB5B5029}" presName="bgRect" presStyleLbl="bgShp" presStyleIdx="0" presStyleCnt="4"/>
      <dgm:spPr/>
    </dgm:pt>
    <dgm:pt modelId="{64E1C170-16B6-4D25-88C0-01B7D8A7528A}" type="pres">
      <dgm:prSet presAssocID="{A74AABE6-7684-4330-BA7E-9A36FB5B502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8BFBCA55-1EC2-4A23-BE3C-AE5406F734E3}" type="pres">
      <dgm:prSet presAssocID="{A74AABE6-7684-4330-BA7E-9A36FB5B5029}" presName="spaceRect" presStyleCnt="0"/>
      <dgm:spPr/>
    </dgm:pt>
    <dgm:pt modelId="{C5528802-5108-405D-A766-568197AAF205}" type="pres">
      <dgm:prSet presAssocID="{A74AABE6-7684-4330-BA7E-9A36FB5B5029}" presName="parTx" presStyleLbl="revTx" presStyleIdx="0" presStyleCnt="4">
        <dgm:presLayoutVars>
          <dgm:chMax val="0"/>
          <dgm:chPref val="0"/>
        </dgm:presLayoutVars>
      </dgm:prSet>
      <dgm:spPr/>
    </dgm:pt>
    <dgm:pt modelId="{0182DF0F-F6DB-438B-BFFD-1B8F38C2D164}" type="pres">
      <dgm:prSet presAssocID="{37B7E498-42AD-40ED-B2C4-92B3A7975D38}" presName="sibTrans" presStyleCnt="0"/>
      <dgm:spPr/>
    </dgm:pt>
    <dgm:pt modelId="{97FAB0E6-FCE9-4388-86A1-6A419B67C3B0}" type="pres">
      <dgm:prSet presAssocID="{62AACCAF-EE68-46D6-9C56-B011777CDAF3}" presName="compNode" presStyleCnt="0"/>
      <dgm:spPr/>
    </dgm:pt>
    <dgm:pt modelId="{26D33DF3-4C2C-48EA-9EB0-63821CBB4473}" type="pres">
      <dgm:prSet presAssocID="{62AACCAF-EE68-46D6-9C56-B011777CDAF3}" presName="bgRect" presStyleLbl="bgShp" presStyleIdx="1" presStyleCnt="4"/>
      <dgm:spPr/>
    </dgm:pt>
    <dgm:pt modelId="{DFEE1656-E594-4F99-A528-CF3E8A1803ED}" type="pres">
      <dgm:prSet presAssocID="{62AACCAF-EE68-46D6-9C56-B011777CDAF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ing Cards"/>
        </a:ext>
      </dgm:extLst>
    </dgm:pt>
    <dgm:pt modelId="{6E711FBC-4379-48CF-80F0-460E67B73C75}" type="pres">
      <dgm:prSet presAssocID="{62AACCAF-EE68-46D6-9C56-B011777CDAF3}" presName="spaceRect" presStyleCnt="0"/>
      <dgm:spPr/>
    </dgm:pt>
    <dgm:pt modelId="{6B177E25-E9AE-4411-B7D4-CFB50D5A9FDF}" type="pres">
      <dgm:prSet presAssocID="{62AACCAF-EE68-46D6-9C56-B011777CDAF3}" presName="parTx" presStyleLbl="revTx" presStyleIdx="1" presStyleCnt="4">
        <dgm:presLayoutVars>
          <dgm:chMax val="0"/>
          <dgm:chPref val="0"/>
        </dgm:presLayoutVars>
      </dgm:prSet>
      <dgm:spPr/>
    </dgm:pt>
    <dgm:pt modelId="{2BC40495-2D46-4A90-80B4-EA0F927EB37D}" type="pres">
      <dgm:prSet presAssocID="{B33333C5-87F6-47B3-BB3E-D463A0129AE4}" presName="sibTrans" presStyleCnt="0"/>
      <dgm:spPr/>
    </dgm:pt>
    <dgm:pt modelId="{F6E37CB8-CC12-46C8-B682-2CA9C306D5F3}" type="pres">
      <dgm:prSet presAssocID="{0E21AA1D-EF24-47E7-BE9D-F73315A7BF49}" presName="compNode" presStyleCnt="0"/>
      <dgm:spPr/>
    </dgm:pt>
    <dgm:pt modelId="{FADAD930-1CB6-4355-8E9A-AD8C0CE87011}" type="pres">
      <dgm:prSet presAssocID="{0E21AA1D-EF24-47E7-BE9D-F73315A7BF49}" presName="bgRect" presStyleLbl="bgShp" presStyleIdx="2" presStyleCnt="4"/>
      <dgm:spPr/>
    </dgm:pt>
    <dgm:pt modelId="{EB250081-F853-442E-BE4E-6854CD0B414D}" type="pres">
      <dgm:prSet presAssocID="{0E21AA1D-EF24-47E7-BE9D-F73315A7BF4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CAEABF0F-89FA-485E-987C-DE33B75A5936}" type="pres">
      <dgm:prSet presAssocID="{0E21AA1D-EF24-47E7-BE9D-F73315A7BF49}" presName="spaceRect" presStyleCnt="0"/>
      <dgm:spPr/>
    </dgm:pt>
    <dgm:pt modelId="{3B22BCAB-2729-4B9D-8949-D2CED26242C7}" type="pres">
      <dgm:prSet presAssocID="{0E21AA1D-EF24-47E7-BE9D-F73315A7BF49}" presName="parTx" presStyleLbl="revTx" presStyleIdx="2" presStyleCnt="4">
        <dgm:presLayoutVars>
          <dgm:chMax val="0"/>
          <dgm:chPref val="0"/>
        </dgm:presLayoutVars>
      </dgm:prSet>
      <dgm:spPr/>
    </dgm:pt>
    <dgm:pt modelId="{A647E443-5F9C-4D12-B039-2DEB37B87F08}" type="pres">
      <dgm:prSet presAssocID="{42CD7A28-9C3A-439D-951B-93C8377C6EE8}" presName="sibTrans" presStyleCnt="0"/>
      <dgm:spPr/>
    </dgm:pt>
    <dgm:pt modelId="{17B3A7ED-061F-4C7F-920D-48CD8729307A}" type="pres">
      <dgm:prSet presAssocID="{B056C568-AE06-48C7-81AD-A5C4D5B76EA0}" presName="compNode" presStyleCnt="0"/>
      <dgm:spPr/>
    </dgm:pt>
    <dgm:pt modelId="{3285E42F-C436-40FF-AFA9-555209F3D998}" type="pres">
      <dgm:prSet presAssocID="{B056C568-AE06-48C7-81AD-A5C4D5B76EA0}" presName="bgRect" presStyleLbl="bgShp" presStyleIdx="3" presStyleCnt="4"/>
      <dgm:spPr/>
    </dgm:pt>
    <dgm:pt modelId="{CF248B0C-FE09-4C40-8520-C41532610C13}" type="pres">
      <dgm:prSet presAssocID="{B056C568-AE06-48C7-81AD-A5C4D5B76EA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D8AB6532-BAAB-4E4B-B261-9F54575CC170}" type="pres">
      <dgm:prSet presAssocID="{B056C568-AE06-48C7-81AD-A5C4D5B76EA0}" presName="spaceRect" presStyleCnt="0"/>
      <dgm:spPr/>
    </dgm:pt>
    <dgm:pt modelId="{D0B5DC42-2EBE-45C4-A7CD-E5EBDBEB8958}" type="pres">
      <dgm:prSet presAssocID="{B056C568-AE06-48C7-81AD-A5C4D5B76EA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F0F3D29-8B70-42CB-8F81-098943D39898}" type="presOf" srcId="{62AACCAF-EE68-46D6-9C56-B011777CDAF3}" destId="{6B177E25-E9AE-4411-B7D4-CFB50D5A9FDF}" srcOrd="0" destOrd="0" presId="urn:microsoft.com/office/officeart/2018/2/layout/IconVerticalSolidList"/>
    <dgm:cxn modelId="{FEDAA160-21CB-46B1-81C3-96E7F095EAB9}" srcId="{73DF6AF1-E1B3-4124-976F-C446FD5E4D17}" destId="{B056C568-AE06-48C7-81AD-A5C4D5B76EA0}" srcOrd="3" destOrd="0" parTransId="{8C8B6E4A-D9AD-4CA9-BCED-8EB64FB492B1}" sibTransId="{054F6C92-2B83-40ED-BB48-AF5104375F9D}"/>
    <dgm:cxn modelId="{216DE567-F299-4525-AEB6-06C71FB9CDEB}" type="presOf" srcId="{0E21AA1D-EF24-47E7-BE9D-F73315A7BF49}" destId="{3B22BCAB-2729-4B9D-8949-D2CED26242C7}" srcOrd="0" destOrd="0" presId="urn:microsoft.com/office/officeart/2018/2/layout/IconVerticalSolidList"/>
    <dgm:cxn modelId="{AE97E048-272F-42C7-8408-3DAE5C36EB5F}" type="presOf" srcId="{B056C568-AE06-48C7-81AD-A5C4D5B76EA0}" destId="{D0B5DC42-2EBE-45C4-A7CD-E5EBDBEB8958}" srcOrd="0" destOrd="0" presId="urn:microsoft.com/office/officeart/2018/2/layout/IconVerticalSolidList"/>
    <dgm:cxn modelId="{4BB43E89-92DB-49E4-91FB-DBB2D00F37E1}" type="presOf" srcId="{73DF6AF1-E1B3-4124-976F-C446FD5E4D17}" destId="{A6B2E0B2-95DD-4EE9-9427-0474EE30D316}" srcOrd="0" destOrd="0" presId="urn:microsoft.com/office/officeart/2018/2/layout/IconVerticalSolidList"/>
    <dgm:cxn modelId="{92D5B794-6009-4592-9377-6D58F82390C8}" srcId="{73DF6AF1-E1B3-4124-976F-C446FD5E4D17}" destId="{62AACCAF-EE68-46D6-9C56-B011777CDAF3}" srcOrd="1" destOrd="0" parTransId="{110D0AAF-AEE5-423A-946D-37F09AED16EC}" sibTransId="{B33333C5-87F6-47B3-BB3E-D463A0129AE4}"/>
    <dgm:cxn modelId="{36D25896-3027-4FED-8E6D-E2F5BDE84FF1}" srcId="{73DF6AF1-E1B3-4124-976F-C446FD5E4D17}" destId="{A74AABE6-7684-4330-BA7E-9A36FB5B5029}" srcOrd="0" destOrd="0" parTransId="{919BB7D2-326E-4CC1-818F-ED379ED3BBE0}" sibTransId="{37B7E498-42AD-40ED-B2C4-92B3A7975D38}"/>
    <dgm:cxn modelId="{73CB90DB-FF58-4AEF-99BF-2752F56C296F}" srcId="{73DF6AF1-E1B3-4124-976F-C446FD5E4D17}" destId="{0E21AA1D-EF24-47E7-BE9D-F73315A7BF49}" srcOrd="2" destOrd="0" parTransId="{A257C9E7-EAF7-4ED3-AB4C-CFE2CD8BBAE1}" sibTransId="{42CD7A28-9C3A-439D-951B-93C8377C6EE8}"/>
    <dgm:cxn modelId="{8903F0F2-DE21-44C4-88D2-9E5A86B99A73}" type="presOf" srcId="{A74AABE6-7684-4330-BA7E-9A36FB5B5029}" destId="{C5528802-5108-405D-A766-568197AAF205}" srcOrd="0" destOrd="0" presId="urn:microsoft.com/office/officeart/2018/2/layout/IconVerticalSolidList"/>
    <dgm:cxn modelId="{35CC9030-6831-4CB7-BB54-D027674FF3E1}" type="presParOf" srcId="{A6B2E0B2-95DD-4EE9-9427-0474EE30D316}" destId="{FEC1FB7C-6A72-4560-AC0F-38D94133FBF4}" srcOrd="0" destOrd="0" presId="urn:microsoft.com/office/officeart/2018/2/layout/IconVerticalSolidList"/>
    <dgm:cxn modelId="{525F26DB-7D90-4A74-A393-23FD0FEB4CD5}" type="presParOf" srcId="{FEC1FB7C-6A72-4560-AC0F-38D94133FBF4}" destId="{C3C9875A-CE71-4ED6-93EC-0D985BC9FF5C}" srcOrd="0" destOrd="0" presId="urn:microsoft.com/office/officeart/2018/2/layout/IconVerticalSolidList"/>
    <dgm:cxn modelId="{438017F3-2A60-4B9F-BF12-DAF5E7A333DD}" type="presParOf" srcId="{FEC1FB7C-6A72-4560-AC0F-38D94133FBF4}" destId="{64E1C170-16B6-4D25-88C0-01B7D8A7528A}" srcOrd="1" destOrd="0" presId="urn:microsoft.com/office/officeart/2018/2/layout/IconVerticalSolidList"/>
    <dgm:cxn modelId="{81D4AF63-F55E-403B-AAE6-9BAB5615EA2F}" type="presParOf" srcId="{FEC1FB7C-6A72-4560-AC0F-38D94133FBF4}" destId="{8BFBCA55-1EC2-4A23-BE3C-AE5406F734E3}" srcOrd="2" destOrd="0" presId="urn:microsoft.com/office/officeart/2018/2/layout/IconVerticalSolidList"/>
    <dgm:cxn modelId="{FC8DB371-2E99-48D5-B635-3C3AF0F3BB2D}" type="presParOf" srcId="{FEC1FB7C-6A72-4560-AC0F-38D94133FBF4}" destId="{C5528802-5108-405D-A766-568197AAF205}" srcOrd="3" destOrd="0" presId="urn:microsoft.com/office/officeart/2018/2/layout/IconVerticalSolidList"/>
    <dgm:cxn modelId="{791DE330-4578-47E4-92D9-848FF3FD021A}" type="presParOf" srcId="{A6B2E0B2-95DD-4EE9-9427-0474EE30D316}" destId="{0182DF0F-F6DB-438B-BFFD-1B8F38C2D164}" srcOrd="1" destOrd="0" presId="urn:microsoft.com/office/officeart/2018/2/layout/IconVerticalSolidList"/>
    <dgm:cxn modelId="{BF96ECE6-DF63-45F3-98D8-8D9DD53766BE}" type="presParOf" srcId="{A6B2E0B2-95DD-4EE9-9427-0474EE30D316}" destId="{97FAB0E6-FCE9-4388-86A1-6A419B67C3B0}" srcOrd="2" destOrd="0" presId="urn:microsoft.com/office/officeart/2018/2/layout/IconVerticalSolidList"/>
    <dgm:cxn modelId="{79FFA0DC-5C45-4463-B94F-C1ACB8CA0397}" type="presParOf" srcId="{97FAB0E6-FCE9-4388-86A1-6A419B67C3B0}" destId="{26D33DF3-4C2C-48EA-9EB0-63821CBB4473}" srcOrd="0" destOrd="0" presId="urn:microsoft.com/office/officeart/2018/2/layout/IconVerticalSolidList"/>
    <dgm:cxn modelId="{BDB02B28-EF41-4871-ABF6-503E6D394650}" type="presParOf" srcId="{97FAB0E6-FCE9-4388-86A1-6A419B67C3B0}" destId="{DFEE1656-E594-4F99-A528-CF3E8A1803ED}" srcOrd="1" destOrd="0" presId="urn:microsoft.com/office/officeart/2018/2/layout/IconVerticalSolidList"/>
    <dgm:cxn modelId="{9D62EF5E-52F3-45A0-A332-6BB58726E6A7}" type="presParOf" srcId="{97FAB0E6-FCE9-4388-86A1-6A419B67C3B0}" destId="{6E711FBC-4379-48CF-80F0-460E67B73C75}" srcOrd="2" destOrd="0" presId="urn:microsoft.com/office/officeart/2018/2/layout/IconVerticalSolidList"/>
    <dgm:cxn modelId="{8D1C6420-13D0-45E7-B34C-41080A493924}" type="presParOf" srcId="{97FAB0E6-FCE9-4388-86A1-6A419B67C3B0}" destId="{6B177E25-E9AE-4411-B7D4-CFB50D5A9FDF}" srcOrd="3" destOrd="0" presId="urn:microsoft.com/office/officeart/2018/2/layout/IconVerticalSolidList"/>
    <dgm:cxn modelId="{B4693A77-7B07-4B2E-B0CC-288694AC2180}" type="presParOf" srcId="{A6B2E0B2-95DD-4EE9-9427-0474EE30D316}" destId="{2BC40495-2D46-4A90-80B4-EA0F927EB37D}" srcOrd="3" destOrd="0" presId="urn:microsoft.com/office/officeart/2018/2/layout/IconVerticalSolidList"/>
    <dgm:cxn modelId="{689EA1C9-0875-4D7E-A4BD-0D198A028DB3}" type="presParOf" srcId="{A6B2E0B2-95DD-4EE9-9427-0474EE30D316}" destId="{F6E37CB8-CC12-46C8-B682-2CA9C306D5F3}" srcOrd="4" destOrd="0" presId="urn:microsoft.com/office/officeart/2018/2/layout/IconVerticalSolidList"/>
    <dgm:cxn modelId="{38CE6EF2-2A6F-4BDA-9532-AC752A75FBD5}" type="presParOf" srcId="{F6E37CB8-CC12-46C8-B682-2CA9C306D5F3}" destId="{FADAD930-1CB6-4355-8E9A-AD8C0CE87011}" srcOrd="0" destOrd="0" presId="urn:microsoft.com/office/officeart/2018/2/layout/IconVerticalSolidList"/>
    <dgm:cxn modelId="{8A944BF1-B40E-41CF-A5D4-B92BB69EA23A}" type="presParOf" srcId="{F6E37CB8-CC12-46C8-B682-2CA9C306D5F3}" destId="{EB250081-F853-442E-BE4E-6854CD0B414D}" srcOrd="1" destOrd="0" presId="urn:microsoft.com/office/officeart/2018/2/layout/IconVerticalSolidList"/>
    <dgm:cxn modelId="{0743DA67-FAA7-4AB4-8732-C7A442845B0F}" type="presParOf" srcId="{F6E37CB8-CC12-46C8-B682-2CA9C306D5F3}" destId="{CAEABF0F-89FA-485E-987C-DE33B75A5936}" srcOrd="2" destOrd="0" presId="urn:microsoft.com/office/officeart/2018/2/layout/IconVerticalSolidList"/>
    <dgm:cxn modelId="{E0021EB3-3B42-4E8E-A2C8-A2DBBFF33F9A}" type="presParOf" srcId="{F6E37CB8-CC12-46C8-B682-2CA9C306D5F3}" destId="{3B22BCAB-2729-4B9D-8949-D2CED26242C7}" srcOrd="3" destOrd="0" presId="urn:microsoft.com/office/officeart/2018/2/layout/IconVerticalSolidList"/>
    <dgm:cxn modelId="{A07D4543-F6CE-4707-9636-F2A938EFB7DB}" type="presParOf" srcId="{A6B2E0B2-95DD-4EE9-9427-0474EE30D316}" destId="{A647E443-5F9C-4D12-B039-2DEB37B87F08}" srcOrd="5" destOrd="0" presId="urn:microsoft.com/office/officeart/2018/2/layout/IconVerticalSolidList"/>
    <dgm:cxn modelId="{A3FB269D-5B61-451B-95C6-48B712E398A9}" type="presParOf" srcId="{A6B2E0B2-95DD-4EE9-9427-0474EE30D316}" destId="{17B3A7ED-061F-4C7F-920D-48CD8729307A}" srcOrd="6" destOrd="0" presId="urn:microsoft.com/office/officeart/2018/2/layout/IconVerticalSolidList"/>
    <dgm:cxn modelId="{EA0E75FB-761D-4DBD-82FA-2F7F77EBE30E}" type="presParOf" srcId="{17B3A7ED-061F-4C7F-920D-48CD8729307A}" destId="{3285E42F-C436-40FF-AFA9-555209F3D998}" srcOrd="0" destOrd="0" presId="urn:microsoft.com/office/officeart/2018/2/layout/IconVerticalSolidList"/>
    <dgm:cxn modelId="{FFFF3A13-3F24-434D-9F4D-5F9AAA3E86F6}" type="presParOf" srcId="{17B3A7ED-061F-4C7F-920D-48CD8729307A}" destId="{CF248B0C-FE09-4C40-8520-C41532610C13}" srcOrd="1" destOrd="0" presId="urn:microsoft.com/office/officeart/2018/2/layout/IconVerticalSolidList"/>
    <dgm:cxn modelId="{BF74A4FD-F2E8-432C-A957-284512926D31}" type="presParOf" srcId="{17B3A7ED-061F-4C7F-920D-48CD8729307A}" destId="{D8AB6532-BAAB-4E4B-B261-9F54575CC170}" srcOrd="2" destOrd="0" presId="urn:microsoft.com/office/officeart/2018/2/layout/IconVerticalSolidList"/>
    <dgm:cxn modelId="{36CE09F4-3D4B-42DD-A1FE-BD6D94ECBA39}" type="presParOf" srcId="{17B3A7ED-061F-4C7F-920D-48CD8729307A}" destId="{D0B5DC42-2EBE-45C4-A7CD-E5EBDBEB895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149E9-B0E4-D849-A944-867B23D17E23}">
      <dsp:nvSpPr>
        <dsp:cNvPr id="0" name=""/>
        <dsp:cNvSpPr/>
      </dsp:nvSpPr>
      <dsp:spPr>
        <a:xfrm rot="5400000">
          <a:off x="117350" y="-131851"/>
          <a:ext cx="1589834" cy="1858828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i="0" kern="1200" dirty="0">
              <a:latin typeface="Roboto" panose="02000000000000000000" pitchFamily="2" charset="0"/>
              <a:ea typeface="+mn-ea"/>
              <a:cs typeface="+mn-cs"/>
            </a:rPr>
            <a:t>Day-to-day emergencies</a:t>
          </a:r>
        </a:p>
      </dsp:txBody>
      <dsp:txXfrm rot="-5400000">
        <a:off x="-17147" y="2646"/>
        <a:ext cx="1858828" cy="1192376"/>
      </dsp:txXfrm>
    </dsp:sp>
    <dsp:sp modelId="{5B42DA35-3AB4-DF41-98D5-39207FDB7AE3}">
      <dsp:nvSpPr>
        <dsp:cNvPr id="0" name=""/>
        <dsp:cNvSpPr/>
      </dsp:nvSpPr>
      <dsp:spPr>
        <a:xfrm rot="5400000">
          <a:off x="4331345" y="-2521004"/>
          <a:ext cx="819904" cy="58678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a-IR" sz="2000" b="0" i="0" kern="1200" dirty="0">
              <a:latin typeface="Roboto" panose="02000000000000000000" pitchFamily="2" charset="0"/>
              <a:ea typeface="+mn-ea"/>
              <a:cs typeface="+mn-cs"/>
            </a:rPr>
            <a:t>بزرگترین فایده برای هر بیمار</a:t>
          </a:r>
          <a:endParaRPr lang="pt-PT" sz="2000" b="0" i="0" kern="1200" dirty="0">
            <a:latin typeface="Roboto" panose="02000000000000000000" pitchFamily="2" charset="0"/>
            <a:ea typeface="+mn-ea"/>
            <a:cs typeface="+mn-cs"/>
          </a:endParaRPr>
        </a:p>
      </dsp:txBody>
      <dsp:txXfrm rot="-5400000">
        <a:off x="1807390" y="42975"/>
        <a:ext cx="5827790" cy="739856"/>
      </dsp:txXfrm>
    </dsp:sp>
    <dsp:sp modelId="{0640C162-7780-294E-9548-DFD855927D66}">
      <dsp:nvSpPr>
        <dsp:cNvPr id="0" name=""/>
        <dsp:cNvSpPr/>
      </dsp:nvSpPr>
      <dsp:spPr>
        <a:xfrm rot="5400000">
          <a:off x="117350" y="1263832"/>
          <a:ext cx="1589834" cy="1858828"/>
        </a:xfrm>
        <a:prstGeom prst="homePlate">
          <a:avLst/>
        </a:prstGeom>
        <a:solidFill>
          <a:schemeClr val="accent1">
            <a:shade val="80000"/>
            <a:hueOff val="314341"/>
            <a:satOff val="-17459"/>
            <a:lumOff val="17684"/>
            <a:alphaOff val="0"/>
          </a:schemeClr>
        </a:solidFill>
        <a:ln w="12700" cap="flat" cmpd="sng" algn="ctr">
          <a:solidFill>
            <a:schemeClr val="accent1">
              <a:shade val="80000"/>
              <a:hueOff val="314341"/>
              <a:satOff val="-17459"/>
              <a:lumOff val="176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i="0" kern="1200" err="1">
              <a:latin typeface="Roboto" panose="02000000000000000000" pitchFamily="2" charset="0"/>
              <a:ea typeface="+mn-ea"/>
              <a:cs typeface="+mn-cs"/>
            </a:rPr>
            <a:t>Mass</a:t>
          </a:r>
          <a:r>
            <a:rPr lang="pt-PT" sz="1800" b="1" i="0" kern="1200">
              <a:latin typeface="Roboto" panose="02000000000000000000" pitchFamily="2" charset="0"/>
              <a:ea typeface="+mn-ea"/>
              <a:cs typeface="+mn-cs"/>
            </a:rPr>
            <a:t> </a:t>
          </a:r>
          <a:r>
            <a:rPr lang="pt-PT" sz="1800" b="1" i="0" kern="1200" err="1">
              <a:latin typeface="Roboto" panose="02000000000000000000" pitchFamily="2" charset="0"/>
              <a:ea typeface="+mn-ea"/>
              <a:cs typeface="+mn-cs"/>
            </a:rPr>
            <a:t>Casualty</a:t>
          </a:r>
          <a:r>
            <a:rPr lang="pt-PT" sz="1800" b="1" i="0" kern="1200">
              <a:latin typeface="Roboto" panose="02000000000000000000" pitchFamily="2" charset="0"/>
              <a:ea typeface="+mn-ea"/>
              <a:cs typeface="+mn-cs"/>
            </a:rPr>
            <a:t> </a:t>
          </a:r>
          <a:r>
            <a:rPr lang="pt-PT" sz="1800" b="1" i="0" kern="1200" err="1">
              <a:latin typeface="Roboto" panose="02000000000000000000" pitchFamily="2" charset="0"/>
              <a:ea typeface="+mn-ea"/>
              <a:cs typeface="+mn-cs"/>
            </a:rPr>
            <a:t>Incidents</a:t>
          </a:r>
          <a:endParaRPr lang="pt-PT" sz="1800" b="1" i="0" kern="1200">
            <a:latin typeface="Roboto" panose="02000000000000000000" pitchFamily="2" charset="0"/>
            <a:ea typeface="+mn-ea"/>
            <a:cs typeface="+mn-cs"/>
          </a:endParaRPr>
        </a:p>
      </dsp:txBody>
      <dsp:txXfrm rot="-5400000">
        <a:off x="-17147" y="1398329"/>
        <a:ext cx="1858828" cy="1192376"/>
      </dsp:txXfrm>
    </dsp:sp>
    <dsp:sp modelId="{63FF87D1-E547-0348-B83B-E1DF8DF4B8F6}">
      <dsp:nvSpPr>
        <dsp:cNvPr id="0" name=""/>
        <dsp:cNvSpPr/>
      </dsp:nvSpPr>
      <dsp:spPr>
        <a:xfrm rot="5400000">
          <a:off x="4331345" y="-1114977"/>
          <a:ext cx="819904" cy="58678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14341"/>
              <a:satOff val="-17459"/>
              <a:lumOff val="176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a-IR" sz="1600" b="1" i="0" kern="1200" dirty="0">
              <a:latin typeface="Roboto" panose="02000000000000000000" pitchFamily="2" charset="0"/>
              <a:ea typeface="+mn-ea"/>
              <a:cs typeface="B Nazanin" panose="00000400000000000000" pitchFamily="2" charset="-78"/>
            </a:rPr>
            <a:t>        بیشترین فایده برای کسانی که بیشترین بهره را از مداخلات پزشکی می‌برند</a:t>
          </a:r>
          <a:endParaRPr lang="pt-PT" sz="1600" b="1" i="0" kern="1200" dirty="0">
            <a:latin typeface="Roboto" panose="02000000000000000000" pitchFamily="2" charset="0"/>
            <a:ea typeface="+mn-ea"/>
            <a:cs typeface="B Nazanin" panose="00000400000000000000" pitchFamily="2" charset="-78"/>
          </a:endParaRPr>
        </a:p>
      </dsp:txBody>
      <dsp:txXfrm rot="-5400000">
        <a:off x="1807390" y="1449002"/>
        <a:ext cx="5827790" cy="739856"/>
      </dsp:txXfrm>
    </dsp:sp>
    <dsp:sp modelId="{5B465A8A-1378-524E-9D0A-B475C9A73508}">
      <dsp:nvSpPr>
        <dsp:cNvPr id="0" name=""/>
        <dsp:cNvSpPr/>
      </dsp:nvSpPr>
      <dsp:spPr>
        <a:xfrm rot="5400000">
          <a:off x="117350" y="2659515"/>
          <a:ext cx="1589834" cy="1858828"/>
        </a:xfrm>
        <a:prstGeom prst="homePlate">
          <a:avLst/>
        </a:prstGeom>
        <a:solidFill>
          <a:schemeClr val="accent1">
            <a:shade val="80000"/>
            <a:hueOff val="628682"/>
            <a:satOff val="-34917"/>
            <a:lumOff val="35369"/>
            <a:alphaOff val="0"/>
          </a:schemeClr>
        </a:solidFill>
        <a:ln w="12700" cap="flat" cmpd="sng" algn="ctr">
          <a:solidFill>
            <a:schemeClr val="accent1">
              <a:shade val="80000"/>
              <a:hueOff val="628682"/>
              <a:satOff val="-34917"/>
              <a:lumOff val="353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i="0" kern="1200" dirty="0">
              <a:latin typeface="Roboto" panose="02000000000000000000" pitchFamily="2" charset="0"/>
              <a:ea typeface="+mn-ea"/>
              <a:cs typeface="+mn-cs"/>
            </a:rPr>
            <a:t>Large-scale disasters</a:t>
          </a:r>
        </a:p>
      </dsp:txBody>
      <dsp:txXfrm rot="-5400000">
        <a:off x="-17147" y="2794012"/>
        <a:ext cx="1858828" cy="1192376"/>
      </dsp:txXfrm>
    </dsp:sp>
    <dsp:sp modelId="{5CE9DB83-1310-AD48-8AAC-3D2715CBF8B0}">
      <dsp:nvSpPr>
        <dsp:cNvPr id="0" name=""/>
        <dsp:cNvSpPr/>
      </dsp:nvSpPr>
      <dsp:spPr>
        <a:xfrm rot="5400000">
          <a:off x="4331345" y="266414"/>
          <a:ext cx="819904" cy="58678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628682"/>
              <a:satOff val="-34917"/>
              <a:lumOff val="353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a-IR" sz="1800" b="1" kern="1200" dirty="0"/>
            <a:t>«بیشترین نجات برای بیشترین تعداد بازماندگان احتمالی»</a:t>
          </a:r>
          <a:endParaRPr lang="pt-PT" sz="1800" b="0" i="0" kern="1200" dirty="0">
            <a:latin typeface="Roboto" panose="02000000000000000000" pitchFamily="2" charset="0"/>
            <a:ea typeface="+mn-ea"/>
            <a:cs typeface="+mn-cs"/>
          </a:endParaRPr>
        </a:p>
      </dsp:txBody>
      <dsp:txXfrm rot="-5400000">
        <a:off x="1807390" y="2830393"/>
        <a:ext cx="5827790" cy="739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12AD7-973D-6041-820E-94843D0176DC}">
      <dsp:nvSpPr>
        <dsp:cNvPr id="0" name=""/>
        <dsp:cNvSpPr/>
      </dsp:nvSpPr>
      <dsp:spPr>
        <a:xfrm>
          <a:off x="1792615" y="1596314"/>
          <a:ext cx="1248843" cy="228777"/>
        </a:xfrm>
        <a:custGeom>
          <a:avLst/>
          <a:gdLst/>
          <a:ahLst/>
          <a:cxnLst/>
          <a:rect l="0" t="0" r="0" b="0"/>
          <a:pathLst>
            <a:path>
              <a:moveTo>
                <a:pt x="0" y="228777"/>
              </a:moveTo>
              <a:lnTo>
                <a:pt x="1248843" y="228777"/>
              </a:lnTo>
              <a:lnTo>
                <a:pt x="124884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EF27D-987C-9E45-93D7-AB563578126B}">
      <dsp:nvSpPr>
        <dsp:cNvPr id="0" name=""/>
        <dsp:cNvSpPr/>
      </dsp:nvSpPr>
      <dsp:spPr>
        <a:xfrm>
          <a:off x="1792615" y="1825092"/>
          <a:ext cx="2504485" cy="1459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25594" y="0"/>
              </a:lnTo>
              <a:lnTo>
                <a:pt x="2325594" y="1459130"/>
              </a:lnTo>
              <a:lnTo>
                <a:pt x="2504485" y="14591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40FF3-29A8-A340-87FE-CC1C8932782D}">
      <dsp:nvSpPr>
        <dsp:cNvPr id="0" name=""/>
        <dsp:cNvSpPr/>
      </dsp:nvSpPr>
      <dsp:spPr>
        <a:xfrm>
          <a:off x="8786034" y="2514987"/>
          <a:ext cx="357783" cy="1313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891" y="0"/>
              </a:lnTo>
              <a:lnTo>
                <a:pt x="178891" y="1313664"/>
              </a:lnTo>
              <a:lnTo>
                <a:pt x="357783" y="13136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83C83A-9AA9-9A49-BD6E-184FC41660DA}">
      <dsp:nvSpPr>
        <dsp:cNvPr id="0" name=""/>
        <dsp:cNvSpPr/>
      </dsp:nvSpPr>
      <dsp:spPr>
        <a:xfrm>
          <a:off x="8786034" y="2514987"/>
          <a:ext cx="357783" cy="488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891" y="0"/>
              </a:lnTo>
              <a:lnTo>
                <a:pt x="178891" y="488009"/>
              </a:lnTo>
              <a:lnTo>
                <a:pt x="357783" y="4880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F371D-785D-514D-BF39-29352216B4D1}">
      <dsp:nvSpPr>
        <dsp:cNvPr id="0" name=""/>
        <dsp:cNvSpPr/>
      </dsp:nvSpPr>
      <dsp:spPr>
        <a:xfrm>
          <a:off x="8786034" y="2113327"/>
          <a:ext cx="357783" cy="401659"/>
        </a:xfrm>
        <a:custGeom>
          <a:avLst/>
          <a:gdLst/>
          <a:ahLst/>
          <a:cxnLst/>
          <a:rect l="0" t="0" r="0" b="0"/>
          <a:pathLst>
            <a:path>
              <a:moveTo>
                <a:pt x="0" y="401659"/>
              </a:moveTo>
              <a:lnTo>
                <a:pt x="178891" y="401659"/>
              </a:lnTo>
              <a:lnTo>
                <a:pt x="178891" y="0"/>
              </a:lnTo>
              <a:lnTo>
                <a:pt x="35778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F7D9C7-D26A-1C48-85AB-21F4DA402625}">
      <dsp:nvSpPr>
        <dsp:cNvPr id="0" name=""/>
        <dsp:cNvSpPr/>
      </dsp:nvSpPr>
      <dsp:spPr>
        <a:xfrm>
          <a:off x="8786034" y="1240700"/>
          <a:ext cx="357783" cy="1274287"/>
        </a:xfrm>
        <a:custGeom>
          <a:avLst/>
          <a:gdLst/>
          <a:ahLst/>
          <a:cxnLst/>
          <a:rect l="0" t="0" r="0" b="0"/>
          <a:pathLst>
            <a:path>
              <a:moveTo>
                <a:pt x="0" y="1274287"/>
              </a:moveTo>
              <a:lnTo>
                <a:pt x="178891" y="1274287"/>
              </a:lnTo>
              <a:lnTo>
                <a:pt x="178891" y="0"/>
              </a:lnTo>
              <a:lnTo>
                <a:pt x="35778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C8A91-B7D7-F447-A1E0-B1818C2CE385}">
      <dsp:nvSpPr>
        <dsp:cNvPr id="0" name=""/>
        <dsp:cNvSpPr/>
      </dsp:nvSpPr>
      <dsp:spPr>
        <a:xfrm>
          <a:off x="6639331" y="2469267"/>
          <a:ext cx="3577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7783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90EB70-56EA-8A4F-9CAE-FFFB93BD4A6C}">
      <dsp:nvSpPr>
        <dsp:cNvPr id="0" name=""/>
        <dsp:cNvSpPr/>
      </dsp:nvSpPr>
      <dsp:spPr>
        <a:xfrm>
          <a:off x="1792615" y="1825092"/>
          <a:ext cx="2504485" cy="689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25594" y="0"/>
              </a:lnTo>
              <a:lnTo>
                <a:pt x="2325594" y="689895"/>
              </a:lnTo>
              <a:lnTo>
                <a:pt x="2504485" y="6898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44DFA-18E7-4C41-B594-CC8EE53EC609}">
      <dsp:nvSpPr>
        <dsp:cNvPr id="0" name=""/>
        <dsp:cNvSpPr/>
      </dsp:nvSpPr>
      <dsp:spPr>
        <a:xfrm>
          <a:off x="8786034" y="303256"/>
          <a:ext cx="3577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8891" y="45720"/>
              </a:lnTo>
              <a:lnTo>
                <a:pt x="178891" y="51274"/>
              </a:lnTo>
              <a:lnTo>
                <a:pt x="357783" y="512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D26A7-6C41-4C49-A01A-3DA3F4B511AE}">
      <dsp:nvSpPr>
        <dsp:cNvPr id="0" name=""/>
        <dsp:cNvSpPr/>
      </dsp:nvSpPr>
      <dsp:spPr>
        <a:xfrm>
          <a:off x="6639331" y="303256"/>
          <a:ext cx="3577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098"/>
              </a:moveTo>
              <a:lnTo>
                <a:pt x="178891" y="48098"/>
              </a:lnTo>
              <a:lnTo>
                <a:pt x="178891" y="45720"/>
              </a:lnTo>
              <a:lnTo>
                <a:pt x="357783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F0EC7-E8AF-3F4C-A5EE-89A379592189}">
      <dsp:nvSpPr>
        <dsp:cNvPr id="0" name=""/>
        <dsp:cNvSpPr/>
      </dsp:nvSpPr>
      <dsp:spPr>
        <a:xfrm>
          <a:off x="1792615" y="351355"/>
          <a:ext cx="2504485" cy="1473736"/>
        </a:xfrm>
        <a:custGeom>
          <a:avLst/>
          <a:gdLst/>
          <a:ahLst/>
          <a:cxnLst/>
          <a:rect l="0" t="0" r="0" b="0"/>
          <a:pathLst>
            <a:path>
              <a:moveTo>
                <a:pt x="0" y="1473736"/>
              </a:moveTo>
              <a:lnTo>
                <a:pt x="2325594" y="1473736"/>
              </a:lnTo>
              <a:lnTo>
                <a:pt x="2325594" y="0"/>
              </a:lnTo>
              <a:lnTo>
                <a:pt x="250448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B775A-4D45-744A-A1A8-72C256B9E918}">
      <dsp:nvSpPr>
        <dsp:cNvPr id="0" name=""/>
        <dsp:cNvSpPr/>
      </dsp:nvSpPr>
      <dsp:spPr>
        <a:xfrm>
          <a:off x="3696" y="1552282"/>
          <a:ext cx="1788918" cy="5456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Patient</a:t>
          </a:r>
          <a:endParaRPr lang="pt-PT" sz="2000" b="1" kern="1200">
            <a:solidFill>
              <a:srgbClr val="00206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696" y="1552282"/>
        <a:ext cx="1788918" cy="545620"/>
      </dsp:txXfrm>
    </dsp:sp>
    <dsp:sp modelId="{3F1D1C0C-84DE-0F4E-9368-71ABE7C9B393}">
      <dsp:nvSpPr>
        <dsp:cNvPr id="0" name=""/>
        <dsp:cNvSpPr/>
      </dsp:nvSpPr>
      <dsp:spPr>
        <a:xfrm>
          <a:off x="4297101" y="78545"/>
          <a:ext cx="2342230" cy="545620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1" kern="1200">
              <a:latin typeface="Roboto" panose="02000000000000000000" pitchFamily="2" charset="0"/>
              <a:ea typeface="Roboto" panose="02000000000000000000" pitchFamily="2" charset="0"/>
            </a:rPr>
            <a:t>Walking</a:t>
          </a:r>
        </a:p>
      </dsp:txBody>
      <dsp:txXfrm>
        <a:off x="4297101" y="78545"/>
        <a:ext cx="2342230" cy="545620"/>
      </dsp:txXfrm>
    </dsp:sp>
    <dsp:sp modelId="{A56D243A-35E0-7E40-AB10-5B17F4B775D6}">
      <dsp:nvSpPr>
        <dsp:cNvPr id="0" name=""/>
        <dsp:cNvSpPr/>
      </dsp:nvSpPr>
      <dsp:spPr>
        <a:xfrm>
          <a:off x="6997115" y="82779"/>
          <a:ext cx="1788918" cy="532394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1" kern="1200" dirty="0">
              <a:latin typeface="Roboto" panose="02000000000000000000" pitchFamily="2" charset="0"/>
              <a:ea typeface="Roboto" panose="02000000000000000000" pitchFamily="2" charset="0"/>
            </a:rPr>
            <a:t>Green</a:t>
          </a:r>
        </a:p>
      </dsp:txBody>
      <dsp:txXfrm>
        <a:off x="6997115" y="82779"/>
        <a:ext cx="1788918" cy="532394"/>
      </dsp:txXfrm>
    </dsp:sp>
    <dsp:sp modelId="{007F6CA1-C15E-2847-8307-DFD5C02C41AE}">
      <dsp:nvSpPr>
        <dsp:cNvPr id="0" name=""/>
        <dsp:cNvSpPr/>
      </dsp:nvSpPr>
      <dsp:spPr>
        <a:xfrm>
          <a:off x="9143817" y="15594"/>
          <a:ext cx="1788918" cy="677873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 dirty="0" err="1">
              <a:latin typeface="Roboto" panose="02000000000000000000" pitchFamily="2" charset="0"/>
              <a:ea typeface="Roboto" panose="02000000000000000000" pitchFamily="2" charset="0"/>
            </a:rPr>
            <a:t>Priority</a:t>
          </a:r>
          <a:r>
            <a:rPr lang="pt-PT" sz="1600" b="1" kern="1200" dirty="0">
              <a:latin typeface="Roboto" panose="02000000000000000000" pitchFamily="2" charset="0"/>
              <a:ea typeface="Roboto" panose="02000000000000000000" pitchFamily="2" charset="0"/>
            </a:rPr>
            <a:t> III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 dirty="0">
              <a:latin typeface="Roboto" panose="02000000000000000000" pitchFamily="2" charset="0"/>
              <a:ea typeface="Roboto" panose="02000000000000000000" pitchFamily="2" charset="0"/>
            </a:rPr>
            <a:t>Green</a:t>
          </a:r>
        </a:p>
      </dsp:txBody>
      <dsp:txXfrm>
        <a:off x="9143817" y="15594"/>
        <a:ext cx="1788918" cy="677873"/>
      </dsp:txXfrm>
    </dsp:sp>
    <dsp:sp modelId="{8232A489-E8DD-3B48-81D0-CD40AABBA3F3}">
      <dsp:nvSpPr>
        <dsp:cNvPr id="0" name=""/>
        <dsp:cNvSpPr/>
      </dsp:nvSpPr>
      <dsp:spPr>
        <a:xfrm>
          <a:off x="4297101" y="2242177"/>
          <a:ext cx="2342230" cy="54562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1" kern="1200">
              <a:latin typeface="Roboto" panose="02000000000000000000" pitchFamily="2" charset="0"/>
              <a:ea typeface="Roboto" panose="02000000000000000000" pitchFamily="2" charset="0"/>
            </a:rPr>
            <a:t>Non-Walking</a:t>
          </a:r>
        </a:p>
      </dsp:txBody>
      <dsp:txXfrm>
        <a:off x="4297101" y="2242177"/>
        <a:ext cx="2342230" cy="545620"/>
      </dsp:txXfrm>
    </dsp:sp>
    <dsp:sp modelId="{6F8DA8D0-0001-F141-B7B7-57EC4ACDCA46}">
      <dsp:nvSpPr>
        <dsp:cNvPr id="0" name=""/>
        <dsp:cNvSpPr/>
      </dsp:nvSpPr>
      <dsp:spPr>
        <a:xfrm>
          <a:off x="6997115" y="2243353"/>
          <a:ext cx="1788918" cy="543268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17780" rIns="17780" bIns="177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1" kern="1200" dirty="0" err="1">
              <a:latin typeface="Roboto" panose="02000000000000000000" pitchFamily="2" charset="0"/>
              <a:ea typeface="Roboto" panose="02000000000000000000" pitchFamily="2" charset="0"/>
            </a:rPr>
            <a:t>Red</a:t>
          </a:r>
          <a:endParaRPr lang="pt-PT" sz="2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6997115" y="2243353"/>
        <a:ext cx="1788918" cy="543268"/>
      </dsp:txXfrm>
    </dsp:sp>
    <dsp:sp modelId="{32BABE9D-2512-0847-8011-7A99E1811206}">
      <dsp:nvSpPr>
        <dsp:cNvPr id="0" name=""/>
        <dsp:cNvSpPr/>
      </dsp:nvSpPr>
      <dsp:spPr>
        <a:xfrm>
          <a:off x="9143817" y="928513"/>
          <a:ext cx="1788918" cy="624374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 dirty="0" err="1">
              <a:latin typeface="Roboto" panose="02000000000000000000" pitchFamily="2" charset="0"/>
              <a:ea typeface="Roboto" panose="02000000000000000000" pitchFamily="2" charset="0"/>
            </a:rPr>
            <a:t>Priority</a:t>
          </a:r>
          <a:r>
            <a:rPr lang="pt-PT" sz="1600" b="1" kern="1200" dirty="0">
              <a:latin typeface="Roboto" panose="02000000000000000000" pitchFamily="2" charset="0"/>
              <a:ea typeface="Roboto" panose="02000000000000000000" pitchFamily="2" charset="0"/>
            </a:rPr>
            <a:t> I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 dirty="0" err="1">
              <a:latin typeface="Roboto" panose="02000000000000000000" pitchFamily="2" charset="0"/>
              <a:ea typeface="Roboto" panose="02000000000000000000" pitchFamily="2" charset="0"/>
            </a:rPr>
            <a:t>Red</a:t>
          </a:r>
          <a:endParaRPr lang="pt-PT" sz="16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9143817" y="928513"/>
        <a:ext cx="1788918" cy="624374"/>
      </dsp:txXfrm>
    </dsp:sp>
    <dsp:sp modelId="{B460E9B0-3EAE-BE49-8DA9-2191BE6C7E94}">
      <dsp:nvSpPr>
        <dsp:cNvPr id="0" name=""/>
        <dsp:cNvSpPr/>
      </dsp:nvSpPr>
      <dsp:spPr>
        <a:xfrm>
          <a:off x="9143817" y="1776503"/>
          <a:ext cx="1788918" cy="67364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 dirty="0" err="1">
              <a:latin typeface="Roboto" panose="02000000000000000000" pitchFamily="2" charset="0"/>
              <a:ea typeface="Roboto" panose="02000000000000000000" pitchFamily="2" charset="0"/>
            </a:rPr>
            <a:t>Priority</a:t>
          </a:r>
          <a:r>
            <a:rPr lang="pt-PT" sz="1600" b="1" kern="1200" dirty="0">
              <a:latin typeface="Roboto" panose="02000000000000000000" pitchFamily="2" charset="0"/>
              <a:ea typeface="Roboto" panose="02000000000000000000" pitchFamily="2" charset="0"/>
            </a:rPr>
            <a:t> II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 dirty="0" err="1">
              <a:latin typeface="Roboto" panose="02000000000000000000" pitchFamily="2" charset="0"/>
              <a:ea typeface="Roboto" panose="02000000000000000000" pitchFamily="2" charset="0"/>
            </a:rPr>
            <a:t>Yellow</a:t>
          </a:r>
          <a:endParaRPr lang="pt-PT" sz="16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9143817" y="1776503"/>
        <a:ext cx="1788918" cy="673649"/>
      </dsp:txXfrm>
    </dsp:sp>
    <dsp:sp modelId="{EE7EC7A8-5B60-D04D-B785-7B1067D930CF}">
      <dsp:nvSpPr>
        <dsp:cNvPr id="0" name=""/>
        <dsp:cNvSpPr/>
      </dsp:nvSpPr>
      <dsp:spPr>
        <a:xfrm>
          <a:off x="9143817" y="2673767"/>
          <a:ext cx="1788918" cy="658459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 dirty="0" err="1">
              <a:latin typeface="Roboto" panose="02000000000000000000" pitchFamily="2" charset="0"/>
              <a:ea typeface="Roboto" panose="02000000000000000000" pitchFamily="2" charset="0"/>
            </a:rPr>
            <a:t>Priority</a:t>
          </a:r>
          <a:r>
            <a:rPr lang="pt-PT" sz="1600" b="1" kern="1200" dirty="0">
              <a:latin typeface="Roboto" panose="02000000000000000000" pitchFamily="2" charset="0"/>
              <a:ea typeface="Roboto" panose="02000000000000000000" pitchFamily="2" charset="0"/>
            </a:rPr>
            <a:t> IV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 dirty="0" err="1">
              <a:latin typeface="Roboto" panose="02000000000000000000" pitchFamily="2" charset="0"/>
              <a:ea typeface="Roboto" panose="02000000000000000000" pitchFamily="2" charset="0"/>
            </a:rPr>
            <a:t>Blue</a:t>
          </a:r>
          <a:endParaRPr lang="pt-PT" sz="16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9143817" y="2673767"/>
        <a:ext cx="1788918" cy="658459"/>
      </dsp:txXfrm>
    </dsp:sp>
    <dsp:sp modelId="{6058CA42-6A86-964D-A1B4-C4134590DB5C}">
      <dsp:nvSpPr>
        <dsp:cNvPr id="0" name=""/>
        <dsp:cNvSpPr/>
      </dsp:nvSpPr>
      <dsp:spPr>
        <a:xfrm>
          <a:off x="9143817" y="3555842"/>
          <a:ext cx="1788918" cy="545620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 dirty="0" err="1">
              <a:latin typeface="Roboto" panose="02000000000000000000" pitchFamily="2" charset="0"/>
              <a:ea typeface="Roboto" panose="02000000000000000000" pitchFamily="2" charset="0"/>
            </a:rPr>
            <a:t>Deceased</a:t>
          </a:r>
          <a:endParaRPr lang="pt-PT" sz="16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9143817" y="3555842"/>
        <a:ext cx="1788918" cy="545620"/>
      </dsp:txXfrm>
    </dsp:sp>
    <dsp:sp modelId="{A965D047-46AB-D64D-9F02-889098E7CA54}">
      <dsp:nvSpPr>
        <dsp:cNvPr id="0" name=""/>
        <dsp:cNvSpPr/>
      </dsp:nvSpPr>
      <dsp:spPr>
        <a:xfrm>
          <a:off x="4297101" y="3011412"/>
          <a:ext cx="2342230" cy="545620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1" kern="1200">
              <a:latin typeface="Roboto" panose="02000000000000000000" pitchFamily="2" charset="0"/>
              <a:ea typeface="Roboto" panose="02000000000000000000" pitchFamily="2" charset="0"/>
            </a:rPr>
            <a:t>Body </a:t>
          </a:r>
          <a:r>
            <a:rPr lang="pt-PT" sz="2800" b="1" kern="1200" err="1">
              <a:latin typeface="Roboto" panose="02000000000000000000" pitchFamily="2" charset="0"/>
              <a:ea typeface="Roboto" panose="02000000000000000000" pitchFamily="2" charset="0"/>
            </a:rPr>
            <a:t>parts</a:t>
          </a:r>
          <a:endParaRPr lang="pt-PT" sz="2800" b="1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297101" y="3011412"/>
        <a:ext cx="2342230" cy="545620"/>
      </dsp:txXfrm>
    </dsp:sp>
    <dsp:sp modelId="{DF8986A7-21CF-1E46-AB70-8F6BDB816D76}">
      <dsp:nvSpPr>
        <dsp:cNvPr id="0" name=""/>
        <dsp:cNvSpPr/>
      </dsp:nvSpPr>
      <dsp:spPr>
        <a:xfrm>
          <a:off x="2146999" y="286941"/>
          <a:ext cx="1788918" cy="130937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Triage</a:t>
          </a:r>
          <a:r>
            <a:rPr lang="pt-PT" sz="1800" b="1" kern="12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kern="1200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point</a:t>
          </a:r>
          <a:r>
            <a:rPr lang="pt-PT" sz="1800" b="1" kern="12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kern="1200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outside</a:t>
          </a:r>
          <a:r>
            <a:rPr lang="pt-PT" sz="1800" b="1" kern="12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kern="1200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the</a:t>
          </a:r>
          <a:r>
            <a:rPr lang="pt-PT" sz="1800" b="1" kern="12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kern="1200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emergency</a:t>
          </a:r>
          <a:r>
            <a:rPr lang="pt-PT" sz="1800" b="1" kern="12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pt-PT" sz="1800" b="1" kern="1200" err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rPr>
            <a:t>unit</a:t>
          </a:r>
          <a:endParaRPr lang="pt-PT" sz="1800" b="1" kern="1200">
            <a:solidFill>
              <a:srgbClr val="00206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2146999" y="286941"/>
        <a:ext cx="1788918" cy="13093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9875A-CE71-4ED6-93EC-0D985BC9FF5C}">
      <dsp:nvSpPr>
        <dsp:cNvPr id="0" name=""/>
        <dsp:cNvSpPr/>
      </dsp:nvSpPr>
      <dsp:spPr>
        <a:xfrm>
          <a:off x="0" y="1612"/>
          <a:ext cx="5891213" cy="817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1C170-16B6-4D25-88C0-01B7D8A7528A}">
      <dsp:nvSpPr>
        <dsp:cNvPr id="0" name=""/>
        <dsp:cNvSpPr/>
      </dsp:nvSpPr>
      <dsp:spPr>
        <a:xfrm>
          <a:off x="247165" y="185454"/>
          <a:ext cx="449391" cy="4493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28802-5108-405D-A766-568197AAF205}">
      <dsp:nvSpPr>
        <dsp:cNvPr id="0" name=""/>
        <dsp:cNvSpPr/>
      </dsp:nvSpPr>
      <dsp:spPr>
        <a:xfrm>
          <a:off x="943722" y="1612"/>
          <a:ext cx="4947490" cy="8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Use playing cards and your supply checklist, to assemble your </a:t>
          </a:r>
          <a:r>
            <a:rPr lang="en-GB" sz="1900" b="1" kern="1200" dirty="0"/>
            <a:t>Step 1 - Triage kit</a:t>
          </a:r>
          <a:endParaRPr lang="en-US" sz="1900" kern="1200" dirty="0"/>
        </a:p>
      </dsp:txBody>
      <dsp:txXfrm>
        <a:off x="943722" y="1612"/>
        <a:ext cx="4947490" cy="817075"/>
      </dsp:txXfrm>
    </dsp:sp>
    <dsp:sp modelId="{26D33DF3-4C2C-48EA-9EB0-63821CBB4473}">
      <dsp:nvSpPr>
        <dsp:cNvPr id="0" name=""/>
        <dsp:cNvSpPr/>
      </dsp:nvSpPr>
      <dsp:spPr>
        <a:xfrm>
          <a:off x="0" y="1022956"/>
          <a:ext cx="5891213" cy="817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E1656-E594-4F99-A528-CF3E8A1803ED}">
      <dsp:nvSpPr>
        <dsp:cNvPr id="0" name=""/>
        <dsp:cNvSpPr/>
      </dsp:nvSpPr>
      <dsp:spPr>
        <a:xfrm>
          <a:off x="247165" y="1206798"/>
          <a:ext cx="449391" cy="4493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77E25-E9AE-4411-B7D4-CFB50D5A9FDF}">
      <dsp:nvSpPr>
        <dsp:cNvPr id="0" name=""/>
        <dsp:cNvSpPr/>
      </dsp:nvSpPr>
      <dsp:spPr>
        <a:xfrm>
          <a:off x="943722" y="1022956"/>
          <a:ext cx="4947490" cy="8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Divide the cards by all the members of your team and build a pile with the selected items</a:t>
          </a:r>
          <a:endParaRPr lang="en-US" sz="1900" kern="1200" dirty="0"/>
        </a:p>
      </dsp:txBody>
      <dsp:txXfrm>
        <a:off x="943722" y="1022956"/>
        <a:ext cx="4947490" cy="817075"/>
      </dsp:txXfrm>
    </dsp:sp>
    <dsp:sp modelId="{FADAD930-1CB6-4355-8E9A-AD8C0CE87011}">
      <dsp:nvSpPr>
        <dsp:cNvPr id="0" name=""/>
        <dsp:cNvSpPr/>
      </dsp:nvSpPr>
      <dsp:spPr>
        <a:xfrm>
          <a:off x="0" y="2044300"/>
          <a:ext cx="5891213" cy="817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50081-F853-442E-BE4E-6854CD0B414D}">
      <dsp:nvSpPr>
        <dsp:cNvPr id="0" name=""/>
        <dsp:cNvSpPr/>
      </dsp:nvSpPr>
      <dsp:spPr>
        <a:xfrm>
          <a:off x="247165" y="2228142"/>
          <a:ext cx="449391" cy="4493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2BCAB-2729-4B9D-8949-D2CED26242C7}">
      <dsp:nvSpPr>
        <dsp:cNvPr id="0" name=""/>
        <dsp:cNvSpPr/>
      </dsp:nvSpPr>
      <dsp:spPr>
        <a:xfrm>
          <a:off x="943722" y="2044300"/>
          <a:ext cx="4947490" cy="8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Review with your instructor </a:t>
          </a:r>
          <a:endParaRPr lang="en-US" sz="1900" kern="1200" dirty="0"/>
        </a:p>
      </dsp:txBody>
      <dsp:txXfrm>
        <a:off x="943722" y="2044300"/>
        <a:ext cx="4947490" cy="817075"/>
      </dsp:txXfrm>
    </dsp:sp>
    <dsp:sp modelId="{3285E42F-C436-40FF-AFA9-555209F3D998}">
      <dsp:nvSpPr>
        <dsp:cNvPr id="0" name=""/>
        <dsp:cNvSpPr/>
      </dsp:nvSpPr>
      <dsp:spPr>
        <a:xfrm>
          <a:off x="0" y="3065645"/>
          <a:ext cx="5891213" cy="817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48B0C-FE09-4C40-8520-C41532610C13}">
      <dsp:nvSpPr>
        <dsp:cNvPr id="0" name=""/>
        <dsp:cNvSpPr/>
      </dsp:nvSpPr>
      <dsp:spPr>
        <a:xfrm>
          <a:off x="247165" y="3249487"/>
          <a:ext cx="449391" cy="4493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5DC42-2EBE-45C4-A7CD-E5EBDBEB8958}">
      <dsp:nvSpPr>
        <dsp:cNvPr id="0" name=""/>
        <dsp:cNvSpPr/>
      </dsp:nvSpPr>
      <dsp:spPr>
        <a:xfrm>
          <a:off x="943722" y="3065645"/>
          <a:ext cx="4947490" cy="8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Once completed, identify the correct location for kit storage in your floor plan </a:t>
          </a:r>
          <a:endParaRPr lang="en-US" sz="1900" kern="1200" dirty="0"/>
        </a:p>
      </dsp:txBody>
      <dsp:txXfrm>
        <a:off x="943722" y="3065645"/>
        <a:ext cx="4947490" cy="817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9FE56F8B-65DD-4A29-A161-AB13885F60E1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1559CC42-A9DC-4482-B87F-7B28535DD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9CC42-A9DC-4482-B87F-7B28535DD42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1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cs typeface="Calibri"/>
                <a:sym typeface="Calibri"/>
              </a:rPr>
              <a:pPr algn="r">
                <a:buSzPts val="1200"/>
              </a:pPr>
              <a:t>14</a:t>
            </a:fld>
            <a:endParaRPr lang="en-US" sz="1200">
              <a:solidFill>
                <a:schemeClr val="dk1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90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252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 b="0" i="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 i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0" i="0" spc="0" baseline="0">
                <a:solidFill>
                  <a:schemeClr val="tx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err="1"/>
              <a:t>www.who.int</a:t>
            </a:r>
            <a:endParaRPr lang="en-GB" noProof="0"/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21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lnSpc>
                <a:spcPct val="11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379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858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 noProof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16455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4969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 i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0" i="0" spc="0" baseline="0">
                <a:solidFill>
                  <a:schemeClr val="tx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err="1"/>
              <a:t>www.who.int</a:t>
            </a:r>
            <a:endParaRPr lang="en-GB" noProof="0"/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946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F9EC9-95BA-4E2C-B892-1283BBEA1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30BC1-7100-40E9-A9F8-6A1FE217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B5CA5-FDC5-4C18-A67A-9A57CD49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EF226900-9659-4412-9EAE-65AB340F89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6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lue">
  <p:cSld name="1_Title and Content blu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body" idx="1"/>
          </p:nvPr>
        </p:nvSpPr>
        <p:spPr>
          <a:xfrm>
            <a:off x="480000" y="1800000"/>
            <a:ext cx="11232001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body" idx="2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 i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Google Shape;23;p30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285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7012794-7DF3-B348-91DB-D79D9108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8101-7228-F042-870B-7A64329204E4}" type="datetimeFigureOut">
              <a:rPr lang="en-GB" smtClean="0"/>
              <a:t>23/11/2025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E6C3FDF-8E65-E748-8450-B8B50A61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221288C-ED16-AB4D-8E95-3CE7FF71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A5D1-7436-3248-AFA8-89605D273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63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80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20985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90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54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86951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2254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2pPr>
            <a:lvl3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3pPr>
            <a:lvl4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4pPr>
            <a:lvl5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957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0248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 noProof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6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61" r:id="rId15"/>
    <p:sldLayoutId id="2147483762" r:id="rId16"/>
    <p:sldLayoutId id="214748376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9.sv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9.jpeg"/><Relationship Id="rId4" Type="http://schemas.openxmlformats.org/officeDocument/2006/relationships/image" Target="../media/image40.jpe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8.tif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428C25F-BE13-1C48-A053-6FCC69F4C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C37782D7-4E13-4FEB-880A-C60DD67B46EC}"/>
              </a:ext>
            </a:extLst>
          </p:cNvPr>
          <p:cNvSpPr txBox="1">
            <a:spLocks/>
          </p:cNvSpPr>
          <p:nvPr/>
        </p:nvSpPr>
        <p:spPr>
          <a:xfrm>
            <a:off x="403206" y="6415004"/>
            <a:ext cx="4294627" cy="25519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1600" b="0" i="1" kern="0" spc="-5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www.who.int</a:t>
            </a:r>
            <a:endParaRPr lang="en-US" sz="1600" b="0" i="1" ker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FFA47-2564-4273-BB7A-BE4E3309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6900-9659-4412-9EAE-65AB340F8993}" type="slidenum">
              <a:rPr lang="en-US" smtClean="0"/>
              <a:t>1</a:t>
            </a:fld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FF7FC3-A8D0-7D4D-8757-4192B87CE01E}"/>
              </a:ext>
            </a:extLst>
          </p:cNvPr>
          <p:cNvSpPr txBox="1"/>
          <p:nvPr/>
        </p:nvSpPr>
        <p:spPr>
          <a:xfrm>
            <a:off x="264316" y="4749036"/>
            <a:ext cx="3993430" cy="8925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Roboto" panose="02000000000000000000" pitchFamily="2" charset="0"/>
              </a:rPr>
              <a:t>MCM ZONE TRAINING </a:t>
            </a:r>
            <a:r>
              <a:rPr lang="en-GB" sz="2400">
                <a:solidFill>
                  <a:schemeClr val="bg1"/>
                </a:solidFill>
                <a:latin typeface="Roboto" panose="02000000000000000000" pitchFamily="2" charset="0"/>
              </a:rPr>
              <a:t>Module 1 - Triage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4C83AA0-BED4-7448-BEA3-827BA4BE027E}"/>
              </a:ext>
            </a:extLst>
          </p:cNvPr>
          <p:cNvSpPr txBox="1">
            <a:spLocks/>
          </p:cNvSpPr>
          <p:nvPr/>
        </p:nvSpPr>
        <p:spPr>
          <a:xfrm>
            <a:off x="264316" y="2337114"/>
            <a:ext cx="3755434" cy="1888979"/>
          </a:xfrm>
          <a:prstGeom prst="rect">
            <a:avLst/>
          </a:prstGeom>
        </p:spPr>
        <p:txBody>
          <a:bodyPr vert="horz" wrap="square" lIns="0" tIns="8890" rIns="0" bIns="0" rtlCol="0" anchor="t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4000" b="0" kern="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Mass Casualty Management</a:t>
            </a:r>
            <a:endParaRPr lang="en-US" sz="4000" b="0" kern="0" spc="-5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 Light" panose="020F0502020204030203" pitchFamily="34" charset="0"/>
            </a:endParaRPr>
          </a:p>
          <a:p>
            <a:pPr marL="41275">
              <a:spcBef>
                <a:spcPts val="490"/>
              </a:spcBef>
            </a:pPr>
            <a:r>
              <a:rPr lang="en-US" sz="2000" kern="0" spc="2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 Light" panose="020F0502020204030203" pitchFamily="34" charset="0"/>
              </a:rPr>
              <a:t>Learning program</a:t>
            </a:r>
            <a:br>
              <a:rPr lang="en-US" b="0" kern="0" spc="2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1800" b="0" kern="0" spc="2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69E55AC-5B74-664E-AF99-7E5EBBA22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6" y="413504"/>
            <a:ext cx="3624550" cy="12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9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>
            <a:extLst>
              <a:ext uri="{FF2B5EF4-FFF2-40B4-BE49-F238E27FC236}">
                <a16:creationId xmlns:a16="http://schemas.microsoft.com/office/drawing/2014/main" id="{20D576E2-2572-C449-B09C-AC935AAD0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CC6857-F7DE-8703-B474-BF7BAEA7E7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20" y="3401596"/>
            <a:ext cx="1608329" cy="1608329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Step 1 triage is a key component of MCM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What happens at the triage point ?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53FCE75-829B-2B41-9CA8-10E141F8DEA2}"/>
              </a:ext>
            </a:extLst>
          </p:cNvPr>
          <p:cNvSpPr txBox="1"/>
          <p:nvPr/>
        </p:nvSpPr>
        <p:spPr>
          <a:xfrm>
            <a:off x="754742" y="1578936"/>
            <a:ext cx="6275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Nazanin" panose="00000400000000000000" pitchFamily="2" charset="-78"/>
              </a:rPr>
              <a:t>امنیت، کنترل جمعیت را تضمین می‌کند</a:t>
            </a:r>
            <a:endParaRPr lang="en-US" b="1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Nazanin" panose="00000400000000000000" pitchFamily="2" charset="-78"/>
              </a:rPr>
              <a:t>همه بیماران کارت شناسایی/ پوشه دریافت می‌کنند</a:t>
            </a:r>
            <a:endParaRPr lang="en-US" b="1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Nazanin" panose="00000400000000000000" pitchFamily="2" charset="-78"/>
              </a:rPr>
              <a:t>حمل‌کنندگان برانکارد / باربرها ، بیمارانی را که نمی‌توانند راه بروند، منتقل می‌کنند</a:t>
            </a:r>
            <a:endParaRPr lang="en-US" b="1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Nazanin" panose="00000400000000000000" pitchFamily="2" charset="-78"/>
              </a:rPr>
              <a:t>کارکنان اداری، بیماران را پیگیری می‌کنند</a:t>
            </a:r>
            <a:endParaRPr lang="en-US" b="1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Nazanin" panose="00000400000000000000" pitchFamily="2" charset="-78"/>
              </a:rPr>
              <a:t>یک کیت تریاژ، تمام مواد مورد نیاز را فراهم می‌کند</a:t>
            </a:r>
            <a:endParaRPr lang="en-US" b="1" dirty="0">
              <a:cs typeface="B Nazanin" panose="00000400000000000000" pitchFamily="2" charset="-78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496F87A1-3BCC-EF43-99C2-5A8BE7C064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98" y="3624712"/>
            <a:ext cx="4729737" cy="3121626"/>
          </a:xfrm>
          <a:prstGeom prst="rect">
            <a:avLst/>
          </a:prstGeom>
        </p:spPr>
      </p:pic>
      <p:pic>
        <p:nvPicPr>
          <p:cNvPr id="16" name="Imagem 15" descr="Uma imagem com contentor, caixote&#10;&#10;Descrição gerada automaticamente">
            <a:extLst>
              <a:ext uri="{FF2B5EF4-FFF2-40B4-BE49-F238E27FC236}">
                <a16:creationId xmlns:a16="http://schemas.microsoft.com/office/drawing/2014/main" id="{55BC4382-CC1A-6C48-B893-34DCF082321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507" y="4060944"/>
            <a:ext cx="2067750" cy="2500365"/>
          </a:xfrm>
          <a:prstGeom prst="rect">
            <a:avLst/>
          </a:prstGeom>
        </p:spPr>
      </p:pic>
      <p:pic>
        <p:nvPicPr>
          <p:cNvPr id="7" name="Picture 4" descr="SI SURGICAL Silver STRETCHER TROLLEY WITH MATTRESS, Size: 71&quot;l X 22&quot;w X  32&quot;h, Model Name/Number: Sis-2010, Rs 16500 /piece | ID: 21178922797">
            <a:extLst>
              <a:ext uri="{FF2B5EF4-FFF2-40B4-BE49-F238E27FC236}">
                <a16:creationId xmlns:a16="http://schemas.microsoft.com/office/drawing/2014/main" id="{950A64FA-BDB9-6BEC-B378-A5A5E21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0185" y="2556688"/>
            <a:ext cx="1058314" cy="96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I SURGICAL Silver STRETCHER TROLLEY WITH MATTRESS, Size: 71&quot;l X 22&quot;w X  32&quot;h, Model Name/Number: Sis-2010, Rs 16500 /piece | ID: 21178922797">
            <a:extLst>
              <a:ext uri="{FF2B5EF4-FFF2-40B4-BE49-F238E27FC236}">
                <a16:creationId xmlns:a16="http://schemas.microsoft.com/office/drawing/2014/main" id="{C82C9DBF-9189-060C-8F52-93D72EBFD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993" y="2670835"/>
            <a:ext cx="1113404" cy="10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I SURGICAL Silver STRETCHER TROLLEY WITH MATTRESS, Size: 71&quot;l X 22&quot;w X  32&quot;h, Model Name/Number: Sis-2010, Rs 16500 /piece | ID: 21178922797">
            <a:extLst>
              <a:ext uri="{FF2B5EF4-FFF2-40B4-BE49-F238E27FC236}">
                <a16:creationId xmlns:a16="http://schemas.microsoft.com/office/drawing/2014/main" id="{496A65D2-19CE-000E-ABE8-1A20197A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815" y="2826752"/>
            <a:ext cx="1209135" cy="11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Imagem 95">
            <a:extLst>
              <a:ext uri="{FF2B5EF4-FFF2-40B4-BE49-F238E27FC236}">
                <a16:creationId xmlns:a16="http://schemas.microsoft.com/office/drawing/2014/main" id="{DC13DCC8-37B0-C7F0-1D0E-7772CA277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8800" y="3612382"/>
            <a:ext cx="2108458" cy="209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AD77CEC-7183-F044-A0BD-566B2838A6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/>
              <a:t>Triage 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898603" y="1782176"/>
            <a:ext cx="629171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Types of triage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Why is it important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</a:rPr>
              <a:t>Step 1 Triage</a:t>
            </a:r>
            <a:endParaRPr lang="en-GB" dirty="0"/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Where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/>
            </a:endParaRP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Who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How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Step 2 triage</a:t>
            </a: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Different categories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The Triage Kit</a:t>
            </a:r>
          </a:p>
        </p:txBody>
      </p:sp>
    </p:spTree>
    <p:extLst>
      <p:ext uri="{BB962C8B-B14F-4D97-AF65-F5344CB8AC3E}">
        <p14:creationId xmlns:p14="http://schemas.microsoft.com/office/powerpoint/2010/main" val="26120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5A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5A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>
            <a:extLst>
              <a:ext uri="{FF2B5EF4-FFF2-40B4-BE49-F238E27FC236}">
                <a16:creationId xmlns:a16="http://schemas.microsoft.com/office/drawing/2014/main" id="{CAB2DCAD-39F3-AA4D-B714-9A2DCCB5F6D5}"/>
              </a:ext>
            </a:extLst>
          </p:cNvPr>
          <p:cNvSpPr/>
          <p:nvPr/>
        </p:nvSpPr>
        <p:spPr>
          <a:xfrm>
            <a:off x="7028212" y="1584932"/>
            <a:ext cx="4280390" cy="4995656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2A37FF5-FE48-DC43-AF24-C1588C681287}"/>
              </a:ext>
            </a:extLst>
          </p:cNvPr>
          <p:cNvSpPr/>
          <p:nvPr/>
        </p:nvSpPr>
        <p:spPr>
          <a:xfrm>
            <a:off x="2141516" y="1584931"/>
            <a:ext cx="4825340" cy="4995655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7D734700-0316-C44C-A8A0-B15D112DE9BB}"/>
              </a:ext>
            </a:extLst>
          </p:cNvPr>
          <p:cNvGraphicFramePr/>
          <p:nvPr/>
        </p:nvGraphicFramePr>
        <p:xfrm>
          <a:off x="175198" y="2329865"/>
          <a:ext cx="10936433" cy="4128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MCM Triage is a 2 Step process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12</a:t>
            </a:fld>
            <a:endParaRPr lang="en-GB" noProof="0"/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3953EA1-ACD1-EC4D-825C-33096C9A112A}"/>
              </a:ext>
            </a:extLst>
          </p:cNvPr>
          <p:cNvSpPr/>
          <p:nvPr/>
        </p:nvSpPr>
        <p:spPr>
          <a:xfrm>
            <a:off x="3210101" y="1717721"/>
            <a:ext cx="2688169" cy="461665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>
                <a:solidFill>
                  <a:schemeClr val="bg1"/>
                </a:solidFill>
                <a:latin typeface="Roboto"/>
                <a:ea typeface="Roboto"/>
              </a:rPr>
              <a:t>Triage Step 1</a:t>
            </a:r>
            <a:endParaRPr lang="en-US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536D5DA2-654F-BE4E-BDDE-C565B3D29A07}"/>
              </a:ext>
            </a:extLst>
          </p:cNvPr>
          <p:cNvSpPr/>
          <p:nvPr/>
        </p:nvSpPr>
        <p:spPr>
          <a:xfrm>
            <a:off x="7637711" y="1696750"/>
            <a:ext cx="3061391" cy="461665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Roboto"/>
                <a:ea typeface="Roboto"/>
              </a:rPr>
              <a:t>Triage Step 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AB0E509C-3ACD-AE46-B49E-C6C24BF8712A}"/>
              </a:ext>
            </a:extLst>
          </p:cNvPr>
          <p:cNvCxnSpPr>
            <a:cxnSpLocks/>
          </p:cNvCxnSpPr>
          <p:nvPr/>
        </p:nvCxnSpPr>
        <p:spPr>
          <a:xfrm>
            <a:off x="8007326" y="2941983"/>
            <a:ext cx="0" cy="1521805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AC4FEEB-3C6F-3C8C-3D13-FDFCEEA9712A}"/>
              </a:ext>
            </a:extLst>
          </p:cNvPr>
          <p:cNvSpPr/>
          <p:nvPr/>
        </p:nvSpPr>
        <p:spPr>
          <a:xfrm>
            <a:off x="6992982" y="2416279"/>
            <a:ext cx="525704" cy="525704"/>
          </a:xfrm>
          <a:prstGeom prst="ellipse">
            <a:avLst/>
          </a:prstGeom>
          <a:solidFill>
            <a:srgbClr val="FC7E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b="1" dirty="0"/>
              <a:t>T</a:t>
            </a:r>
            <a:r>
              <a:rPr lang="en-GB" b="1" baseline="-25000" dirty="0"/>
              <a:t>2</a:t>
            </a:r>
            <a:endParaRPr lang="en-GB" b="1" dirty="0"/>
          </a:p>
        </p:txBody>
      </p:sp>
      <p:sp>
        <p:nvSpPr>
          <p:cNvPr id="18" name="Atraso 17">
            <a:extLst>
              <a:ext uri="{FF2B5EF4-FFF2-40B4-BE49-F238E27FC236}">
                <a16:creationId xmlns:a16="http://schemas.microsoft.com/office/drawing/2014/main" id="{1B2E96BB-6C44-C1D0-885D-42692AE85F8C}"/>
              </a:ext>
            </a:extLst>
          </p:cNvPr>
          <p:cNvSpPr/>
          <p:nvPr/>
        </p:nvSpPr>
        <p:spPr>
          <a:xfrm>
            <a:off x="8007326" y="4585062"/>
            <a:ext cx="1158856" cy="523935"/>
          </a:xfrm>
          <a:prstGeom prst="flowChartDelay">
            <a:avLst/>
          </a:prstGeom>
          <a:solidFill>
            <a:srgbClr val="FC7E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600" dirty="0" err="1"/>
              <a:t>Resusc</a:t>
            </a:r>
            <a:endParaRPr lang="en-GB" sz="16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37671A-CC2E-BA80-7B54-34DE05F2073A}"/>
              </a:ext>
            </a:extLst>
          </p:cNvPr>
          <p:cNvSpPr/>
          <p:nvPr/>
        </p:nvSpPr>
        <p:spPr>
          <a:xfrm>
            <a:off x="8640485" y="4583293"/>
            <a:ext cx="525704" cy="525704"/>
          </a:xfrm>
          <a:prstGeom prst="ellipse">
            <a:avLst/>
          </a:prstGeom>
          <a:solidFill>
            <a:srgbClr val="FC7E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b="1" dirty="0"/>
              <a:t>T</a:t>
            </a:r>
            <a:r>
              <a:rPr lang="en-GB" b="1" baseline="-25000" dirty="0"/>
              <a:t>2</a:t>
            </a:r>
            <a:endParaRPr lang="en-GB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E2955E6-E27D-4202-AC96-852BBB9AD283}"/>
              </a:ext>
            </a:extLst>
          </p:cNvPr>
          <p:cNvSpPr/>
          <p:nvPr/>
        </p:nvSpPr>
        <p:spPr>
          <a:xfrm>
            <a:off x="2947249" y="3880672"/>
            <a:ext cx="525704" cy="525704"/>
          </a:xfrm>
          <a:prstGeom prst="ellipse">
            <a:avLst/>
          </a:prstGeom>
          <a:solidFill>
            <a:srgbClr val="FC7E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b="1" dirty="0"/>
              <a:t>T</a:t>
            </a:r>
            <a:r>
              <a:rPr lang="en-GB" b="1" baseline="-25000" dirty="0"/>
              <a:t>1</a:t>
            </a:r>
            <a:endParaRPr lang="en-GB" b="1" dirty="0"/>
          </a:p>
        </p:txBody>
      </p:sp>
      <p:sp>
        <p:nvSpPr>
          <p:cNvPr id="4" name="Título 7">
            <a:extLst>
              <a:ext uri="{FF2B5EF4-FFF2-40B4-BE49-F238E27FC236}">
                <a16:creationId xmlns:a16="http://schemas.microsoft.com/office/drawing/2014/main" id="{F028B476-26C0-9670-13AE-023B8373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Plan for a triage point outside the EU</a:t>
            </a:r>
          </a:p>
        </p:txBody>
      </p:sp>
    </p:spTree>
    <p:extLst>
      <p:ext uri="{BB962C8B-B14F-4D97-AF65-F5344CB8AC3E}">
        <p14:creationId xmlns:p14="http://schemas.microsoft.com/office/powerpoint/2010/main" val="3931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10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923" y="1179649"/>
            <a:ext cx="8160000" cy="288925"/>
          </a:xfrm>
        </p:spPr>
        <p:txBody>
          <a:bodyPr>
            <a:normAutofit/>
          </a:bodyPr>
          <a:lstStyle/>
          <a:p>
            <a:r>
              <a:rPr lang="en-GB" b="1"/>
              <a:t>It’s also directly related to the patient’s end destination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Why is triage so important ?</a:t>
            </a:r>
            <a:endParaRPr lang="en-GB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7" name="image1.png">
            <a:extLst>
              <a:ext uri="{FF2B5EF4-FFF2-40B4-BE49-F238E27FC236}">
                <a16:creationId xmlns:a16="http://schemas.microsoft.com/office/drawing/2014/main" id="{EC147EBA-1A58-4DF2-8AEA-BF5F5DCE38B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44669" y="1108770"/>
            <a:ext cx="7902661" cy="562304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96245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E1E6D402-66F6-ED7D-2BDB-9115B60F9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412248" y="3107632"/>
            <a:ext cx="1111118" cy="1493285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64AF9CCF-365F-A2FA-DB93-4F25BE55C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743" y="1161090"/>
            <a:ext cx="1068656" cy="1493287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3AB267D3-F44F-E947-7792-EED40B406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645" y="5169819"/>
            <a:ext cx="973113" cy="1493287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263EBF52-F444-C9A4-1E63-BBCE88111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692" y="5169819"/>
            <a:ext cx="973113" cy="1493287"/>
          </a:xfrm>
          <a:prstGeom prst="rect">
            <a:avLst/>
          </a:prstGeom>
        </p:spPr>
      </p:pic>
      <p:sp>
        <p:nvSpPr>
          <p:cNvPr id="72" name="Trapézio 71">
            <a:extLst>
              <a:ext uri="{FF2B5EF4-FFF2-40B4-BE49-F238E27FC236}">
                <a16:creationId xmlns:a16="http://schemas.microsoft.com/office/drawing/2014/main" id="{61610611-0324-5E61-B9E2-02916441E19A}"/>
              </a:ext>
            </a:extLst>
          </p:cNvPr>
          <p:cNvSpPr/>
          <p:nvPr/>
        </p:nvSpPr>
        <p:spPr>
          <a:xfrm>
            <a:off x="2466141" y="3125095"/>
            <a:ext cx="251347" cy="1025969"/>
          </a:xfrm>
          <a:prstGeom prst="trapezoid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D8F15BC9-EE5D-96F4-C3AF-BD90FA3D3DEC}"/>
              </a:ext>
            </a:extLst>
          </p:cNvPr>
          <p:cNvSpPr txBox="1"/>
          <p:nvPr/>
        </p:nvSpPr>
        <p:spPr>
          <a:xfrm>
            <a:off x="5593443" y="1180618"/>
            <a:ext cx="6019823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Clr>
                <a:srgbClr val="F3AF16"/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effectLst/>
                <a:cs typeface="B Nazanin" panose="00000400000000000000" pitchFamily="2" charset="-78"/>
              </a:rPr>
              <a:t>تریاژ </a:t>
            </a:r>
            <a:r>
              <a:rPr lang="en-US" sz="2000" dirty="0">
                <a:effectLst/>
                <a:cs typeface="B Nazanin" panose="00000400000000000000" pitchFamily="2" charset="-78"/>
              </a:rPr>
              <a:t> Step 1</a:t>
            </a:r>
            <a:r>
              <a:rPr lang="fa-IR" sz="2000" dirty="0">
                <a:effectLst/>
                <a:cs typeface="B Nazanin" panose="00000400000000000000" pitchFamily="2" charset="-78"/>
              </a:rPr>
              <a:t>همیشه نزدیک ورودی منطقه قرمز باشه ، چون انتقال بیمار به برانکارد بیمارستان باید در نقطه تریاژ </a:t>
            </a:r>
            <a:r>
              <a:rPr lang="en-US" sz="2000" dirty="0">
                <a:effectLst/>
                <a:cs typeface="B Nazanin" panose="00000400000000000000" pitchFamily="2" charset="-78"/>
              </a:rPr>
              <a:t> Step 1 </a:t>
            </a:r>
            <a:r>
              <a:rPr lang="fa-IR" sz="2000" dirty="0">
                <a:effectLst/>
                <a:cs typeface="B Nazanin" panose="00000400000000000000" pitchFamily="2" charset="-78"/>
              </a:rPr>
              <a:t>انجام بشه</a:t>
            </a:r>
          </a:p>
          <a:p>
            <a:pPr marL="285750" indent="-285750" algn="r" rtl="1">
              <a:lnSpc>
                <a:spcPct val="150000"/>
              </a:lnSpc>
              <a:buClr>
                <a:srgbClr val="F3AF16"/>
              </a:buClr>
              <a:buFont typeface="Wingdings" panose="05000000000000000000" pitchFamily="2" charset="2"/>
              <a:buChar char="v"/>
            </a:pPr>
            <a:endParaRPr lang="fa-IR" sz="2000" dirty="0">
              <a:effectLst/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Clr>
                <a:srgbClr val="F3AF16"/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cs typeface="B Nazanin" panose="00000400000000000000" pitchFamily="2" charset="-78"/>
              </a:rPr>
              <a:t>از تریاژ </a:t>
            </a:r>
            <a:r>
              <a:rPr lang="en-US" sz="2000" dirty="0">
                <a:cs typeface="B Nazanin" panose="00000400000000000000" pitchFamily="2" charset="-78"/>
              </a:rPr>
              <a:t> Step 1، </a:t>
            </a:r>
            <a:r>
              <a:rPr lang="fa-IR" sz="2000" dirty="0">
                <a:cs typeface="B Nazanin" panose="00000400000000000000" pitchFamily="2" charset="-78"/>
              </a:rPr>
              <a:t>جریان سبز و قرمز باید جدا بشه</a:t>
            </a:r>
          </a:p>
          <a:p>
            <a:pPr marL="285750" indent="-285750" algn="r" rtl="1">
              <a:lnSpc>
                <a:spcPct val="150000"/>
              </a:lnSpc>
              <a:buClr>
                <a:srgbClr val="F3AF16"/>
              </a:buClr>
              <a:buFont typeface="Wingdings" panose="05000000000000000000" pitchFamily="2" charset="2"/>
              <a:buChar char="v"/>
            </a:pPr>
            <a:endParaRPr lang="fa-IR" sz="2000" dirty="0"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Clr>
                <a:srgbClr val="F3AF16"/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cs typeface="B Nazanin" panose="00000400000000000000" pitchFamily="2" charset="-78"/>
              </a:rPr>
              <a:t>رسانه و خانواده‌ها باید (ایده‌آل) از</a:t>
            </a:r>
            <a:r>
              <a:rPr lang="en-US" sz="2000" dirty="0">
                <a:cs typeface="B Nazanin" panose="00000400000000000000" pitchFamily="2" charset="-78"/>
              </a:rPr>
              <a:t>Step 1 </a:t>
            </a:r>
            <a:r>
              <a:rPr lang="fa-IR" sz="2000" dirty="0">
                <a:cs typeface="B Nazanin" panose="00000400000000000000" pitchFamily="2" charset="-78"/>
              </a:rPr>
              <a:t> دور بشن، بدون عبور از جریان قرمز یا سبز</a:t>
            </a:r>
          </a:p>
        </p:txBody>
      </p:sp>
      <p:cxnSp>
        <p:nvCxnSpPr>
          <p:cNvPr id="76" name="Conexão Reta Unidirecional 75">
            <a:extLst>
              <a:ext uri="{FF2B5EF4-FFF2-40B4-BE49-F238E27FC236}">
                <a16:creationId xmlns:a16="http://schemas.microsoft.com/office/drawing/2014/main" id="{4673AABF-3971-6F5F-2476-C8D0CCF267D6}"/>
              </a:ext>
            </a:extLst>
          </p:cNvPr>
          <p:cNvCxnSpPr>
            <a:cxnSpLocks/>
          </p:cNvCxnSpPr>
          <p:nvPr/>
        </p:nvCxnSpPr>
        <p:spPr>
          <a:xfrm>
            <a:off x="2950449" y="2783453"/>
            <a:ext cx="426018" cy="33088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xão Reta Unidirecional 79">
            <a:extLst>
              <a:ext uri="{FF2B5EF4-FFF2-40B4-BE49-F238E27FC236}">
                <a16:creationId xmlns:a16="http://schemas.microsoft.com/office/drawing/2014/main" id="{AE45EB6A-670E-482C-B0DD-D9B3F9AD91FD}"/>
              </a:ext>
            </a:extLst>
          </p:cNvPr>
          <p:cNvCxnSpPr>
            <a:cxnSpLocks/>
          </p:cNvCxnSpPr>
          <p:nvPr/>
        </p:nvCxnSpPr>
        <p:spPr>
          <a:xfrm>
            <a:off x="2950449" y="2783453"/>
            <a:ext cx="1683672" cy="0"/>
          </a:xfrm>
          <a:prstGeom prst="straightConnector1">
            <a:avLst/>
          </a:prstGeom>
          <a:ln w="762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rapézio 83">
            <a:extLst>
              <a:ext uri="{FF2B5EF4-FFF2-40B4-BE49-F238E27FC236}">
                <a16:creationId xmlns:a16="http://schemas.microsoft.com/office/drawing/2014/main" id="{092B97B5-92F4-2EB0-FCC4-748CAF175386}"/>
              </a:ext>
            </a:extLst>
          </p:cNvPr>
          <p:cNvSpPr/>
          <p:nvPr/>
        </p:nvSpPr>
        <p:spPr>
          <a:xfrm>
            <a:off x="2430250" y="4331698"/>
            <a:ext cx="272084" cy="1493287"/>
          </a:xfrm>
          <a:prstGeom prst="trapezoid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Seta em U 85">
            <a:extLst>
              <a:ext uri="{FF2B5EF4-FFF2-40B4-BE49-F238E27FC236}">
                <a16:creationId xmlns:a16="http://schemas.microsoft.com/office/drawing/2014/main" id="{84D3BCFC-B2F4-7D92-436C-7AF17C5BDEEC}"/>
              </a:ext>
            </a:extLst>
          </p:cNvPr>
          <p:cNvSpPr/>
          <p:nvPr/>
        </p:nvSpPr>
        <p:spPr>
          <a:xfrm rot="16200000" flipH="1">
            <a:off x="-574067" y="3355653"/>
            <a:ext cx="4896988" cy="720000"/>
          </a:xfrm>
          <a:prstGeom prst="uturnArrow">
            <a:avLst>
              <a:gd name="adj1" fmla="val 8764"/>
              <a:gd name="adj2" fmla="val 24573"/>
              <a:gd name="adj3" fmla="val 14745"/>
              <a:gd name="adj4" fmla="val 19182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9" name="Trapézio 98">
            <a:extLst>
              <a:ext uri="{FF2B5EF4-FFF2-40B4-BE49-F238E27FC236}">
                <a16:creationId xmlns:a16="http://schemas.microsoft.com/office/drawing/2014/main" id="{B0D5E9E1-2EB7-26C8-0270-CCDBA60DF941}"/>
              </a:ext>
            </a:extLst>
          </p:cNvPr>
          <p:cNvSpPr/>
          <p:nvPr/>
        </p:nvSpPr>
        <p:spPr>
          <a:xfrm>
            <a:off x="2466141" y="1430302"/>
            <a:ext cx="251348" cy="382685"/>
          </a:xfrm>
          <a:prstGeom prst="trapezoid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Trapézio 100">
            <a:extLst>
              <a:ext uri="{FF2B5EF4-FFF2-40B4-BE49-F238E27FC236}">
                <a16:creationId xmlns:a16="http://schemas.microsoft.com/office/drawing/2014/main" id="{8CC4041E-F747-03F8-131D-CE12B521C153}"/>
              </a:ext>
            </a:extLst>
          </p:cNvPr>
          <p:cNvSpPr/>
          <p:nvPr/>
        </p:nvSpPr>
        <p:spPr>
          <a:xfrm rot="16200000">
            <a:off x="3878303" y="3719122"/>
            <a:ext cx="156560" cy="2220649"/>
          </a:xfrm>
          <a:prstGeom prst="trapezoid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Trapézio 101">
            <a:extLst>
              <a:ext uri="{FF2B5EF4-FFF2-40B4-BE49-F238E27FC236}">
                <a16:creationId xmlns:a16="http://schemas.microsoft.com/office/drawing/2014/main" id="{72C7E278-5264-CC2D-F317-9F14650FD1CB}"/>
              </a:ext>
            </a:extLst>
          </p:cNvPr>
          <p:cNvSpPr/>
          <p:nvPr/>
        </p:nvSpPr>
        <p:spPr>
          <a:xfrm rot="16200000">
            <a:off x="3247659" y="1225378"/>
            <a:ext cx="148960" cy="981213"/>
          </a:xfrm>
          <a:prstGeom prst="trapezoid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4" name="Conexão Reta Unidirecional 103">
            <a:extLst>
              <a:ext uri="{FF2B5EF4-FFF2-40B4-BE49-F238E27FC236}">
                <a16:creationId xmlns:a16="http://schemas.microsoft.com/office/drawing/2014/main" id="{DACAD3DF-F5BD-3FFA-B7A9-0DCD95C545CF}"/>
              </a:ext>
            </a:extLst>
          </p:cNvPr>
          <p:cNvCxnSpPr>
            <a:cxnSpLocks/>
          </p:cNvCxnSpPr>
          <p:nvPr/>
        </p:nvCxnSpPr>
        <p:spPr>
          <a:xfrm flipH="1">
            <a:off x="3100699" y="1425247"/>
            <a:ext cx="806922" cy="0"/>
          </a:xfrm>
          <a:prstGeom prst="straightConnector1">
            <a:avLst/>
          </a:prstGeom>
          <a:ln w="762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xão Curva 107">
            <a:extLst>
              <a:ext uri="{FF2B5EF4-FFF2-40B4-BE49-F238E27FC236}">
                <a16:creationId xmlns:a16="http://schemas.microsoft.com/office/drawing/2014/main" id="{51BF66D4-3D38-E2A7-5B8F-98B83874E5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-618914" y="3910020"/>
            <a:ext cx="4969548" cy="3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prstDash val="lg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2DA3E4E2-C93D-CFF0-C27D-686E15ED2951}"/>
              </a:ext>
            </a:extLst>
          </p:cNvPr>
          <p:cNvSpPr txBox="1"/>
          <p:nvPr/>
        </p:nvSpPr>
        <p:spPr>
          <a:xfrm rot="16200000">
            <a:off x="1188126" y="4474289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Direction of Traffic</a:t>
            </a: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6ACB1E68-B8AE-B842-B12E-2C73EC807916}"/>
              </a:ext>
            </a:extLst>
          </p:cNvPr>
          <p:cNvSpPr txBox="1">
            <a:spLocks/>
          </p:cNvSpPr>
          <p:nvPr/>
        </p:nvSpPr>
        <p:spPr>
          <a:xfrm>
            <a:off x="479999" y="359999"/>
            <a:ext cx="8160000" cy="720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Flow Rules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C980A4-AF32-9D9C-D769-BA4D64278832}"/>
              </a:ext>
            </a:extLst>
          </p:cNvPr>
          <p:cNvSpPr/>
          <p:nvPr/>
        </p:nvSpPr>
        <p:spPr>
          <a:xfrm>
            <a:off x="2074730" y="1907734"/>
            <a:ext cx="1025969" cy="1025969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85000">
                <a:srgbClr val="00B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b="1" dirty="0"/>
              <a:t>STEP 1 TRIAGE</a:t>
            </a:r>
          </a:p>
        </p:txBody>
      </p:sp>
    </p:spTree>
    <p:extLst>
      <p:ext uri="{BB962C8B-B14F-4D97-AF65-F5344CB8AC3E}">
        <p14:creationId xmlns:p14="http://schemas.microsoft.com/office/powerpoint/2010/main" val="93848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Triage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DF3EEB4-731B-D446-A773-3666A59863A1}"/>
              </a:ext>
            </a:extLst>
          </p:cNvPr>
          <p:cNvSpPr/>
          <p:nvPr/>
        </p:nvSpPr>
        <p:spPr>
          <a:xfrm>
            <a:off x="4383999" y="1668892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EDE1EF-9DF0-AA4A-97CB-15C428A02E72}"/>
              </a:ext>
            </a:extLst>
          </p:cNvPr>
          <p:cNvSpPr/>
          <p:nvPr/>
        </p:nvSpPr>
        <p:spPr>
          <a:xfrm>
            <a:off x="332756" y="1723136"/>
            <a:ext cx="366631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Discussion &amp; Critical Thinking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F8C0D9-3E13-8449-A168-F5A920C2A4E7}"/>
              </a:ext>
            </a:extLst>
          </p:cNvPr>
          <p:cNvSpPr txBox="1"/>
          <p:nvPr/>
        </p:nvSpPr>
        <p:spPr>
          <a:xfrm>
            <a:off x="6096000" y="686010"/>
            <a:ext cx="6027484" cy="531684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/>
                <a:ea typeface="Roboto"/>
              </a:rPr>
              <a:t>Step 1 triage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چقدر باید طول بکشد؟</a:t>
            </a:r>
            <a:endParaRPr lang="en-US" sz="2000" b="1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اگر فقط ۱ دقیقه برای هر بیمار طول بکشد چه؟</a:t>
            </a:r>
            <a:endParaRPr lang="en-US" sz="2000" b="1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چرا از سیستم‌های امتیازدهی استفاده نمی‌کنیم؟</a:t>
            </a:r>
            <a:endParaRPr lang="en-US" sz="2000" b="1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چرا همه بیماران </a:t>
            </a:r>
            <a:r>
              <a:rPr lang="en-US" sz="2000" b="1" dirty="0">
                <a:cs typeface="B Nazanin" panose="00000400000000000000" pitchFamily="2" charset="-78"/>
              </a:rPr>
              <a:t>RED </a:t>
            </a:r>
            <a:r>
              <a:rPr lang="en-US" sz="2000" b="1" dirty="0" err="1">
                <a:cs typeface="B Nazanin" panose="00000400000000000000" pitchFamily="2" charset="-78"/>
              </a:rPr>
              <a:t>RED</a:t>
            </a:r>
            <a:r>
              <a:rPr lang="en-US" sz="2000" b="1" dirty="0">
                <a:cs typeface="B Nazanin" panose="00000400000000000000" pitchFamily="2" charset="-78"/>
              </a:rPr>
              <a:t> </a:t>
            </a:r>
            <a:r>
              <a:rPr lang="fa-IR" sz="2000" b="1" dirty="0">
                <a:cs typeface="B Nazanin" panose="00000400000000000000" pitchFamily="2" charset="-78"/>
              </a:rPr>
              <a:t> نیستند؟</a:t>
            </a:r>
            <a:endParaRPr lang="en-US" sz="2000" b="1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اگر بیماری که راه می‌رود دستش را از دست داده باشد چه؟</a:t>
            </a:r>
          </a:p>
          <a:p>
            <a:pPr algn="r" rtl="1">
              <a:lnSpc>
                <a:spcPct val="150000"/>
              </a:lnSpc>
            </a:pPr>
            <a:endParaRPr lang="en-US" sz="2000" b="1" dirty="0">
              <a:cs typeface="B Nazanin" panose="00000400000000000000" pitchFamily="2" charset="-78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/>
                <a:ea typeface="Roboto"/>
              </a:rPr>
              <a:t>Step 2 triage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کجا انجام می‌شود؟</a:t>
            </a:r>
            <a:endParaRPr lang="en-US" sz="2000" b="1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چه کسی باید آن را انجام دهد؟</a:t>
            </a:r>
            <a:endParaRPr lang="en-US" sz="2000" b="1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Nazanin" panose="00000400000000000000" pitchFamily="2" charset="-78"/>
              </a:rPr>
              <a:t>بعد از مرحله دوم تریاژ چه اتفاقی می‌افتد؟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358B37-D14B-DC48-865B-D7043FD2E016}"/>
              </a:ext>
            </a:extLst>
          </p:cNvPr>
          <p:cNvSpPr txBox="1"/>
          <p:nvPr/>
        </p:nvSpPr>
        <p:spPr>
          <a:xfrm>
            <a:off x="565322" y="4547368"/>
            <a:ext cx="500314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آیا این اصول در بیمارستان خودتون قابل اعمال هست؟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F2C73A6-6EA7-6E4B-A13F-9B9F897E5BB7}"/>
              </a:ext>
            </a:extLst>
          </p:cNvPr>
          <p:cNvSpPr txBox="1"/>
          <p:nvPr/>
        </p:nvSpPr>
        <p:spPr>
          <a:xfrm>
            <a:off x="565322" y="5617275"/>
            <a:ext cx="500314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>
                <a:cs typeface="B Nazanin" panose="00000400000000000000" pitchFamily="2" charset="-78"/>
              </a:rPr>
              <a:t>آیا از قبل این اصول </a:t>
            </a:r>
            <a:r>
              <a:rPr lang="en-US" sz="2000" b="1" dirty="0">
                <a:cs typeface="B Nazanin" panose="00000400000000000000" pitchFamily="2" charset="-78"/>
              </a:rPr>
              <a:t>MCM</a:t>
            </a:r>
            <a:r>
              <a:rPr lang="fa-IR" sz="2000" b="1" dirty="0">
                <a:cs typeface="B Nazanin" panose="00000400000000000000" pitchFamily="2" charset="-78"/>
              </a:rPr>
              <a:t> رو اعمال می‌کنید؟ اگر نه، چرا؟</a:t>
            </a:r>
          </a:p>
        </p:txBody>
      </p:sp>
    </p:spTree>
    <p:extLst>
      <p:ext uri="{BB962C8B-B14F-4D97-AF65-F5344CB8AC3E}">
        <p14:creationId xmlns:p14="http://schemas.microsoft.com/office/powerpoint/2010/main" val="358551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AD77CEC-7183-F044-A0BD-566B2838A6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/>
              <a:t>Triage 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16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898603" y="1782176"/>
            <a:ext cx="629171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Types of triage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Why is it important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</a:rPr>
              <a:t>Step 1 triage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Where</a:t>
            </a:r>
            <a:endParaRPr lang="en-GB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/>
            </a:endParaRP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Who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How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</a:rPr>
              <a:t>Step 2 triage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Different categories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The Triage Kit</a:t>
            </a:r>
          </a:p>
        </p:txBody>
      </p:sp>
    </p:spTree>
    <p:extLst>
      <p:ext uri="{BB962C8B-B14F-4D97-AF65-F5344CB8AC3E}">
        <p14:creationId xmlns:p14="http://schemas.microsoft.com/office/powerpoint/2010/main" val="16149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5A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6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606" name="Google Shape;606;p26"/>
          <p:cNvSpPr/>
          <p:nvPr/>
        </p:nvSpPr>
        <p:spPr>
          <a:xfrm>
            <a:off x="451450" y="4008731"/>
            <a:ext cx="2450592" cy="477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MCM Kit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09" name="Google Shape;609;p26"/>
          <p:cNvSpPr/>
          <p:nvPr/>
        </p:nvSpPr>
        <p:spPr>
          <a:xfrm>
            <a:off x="3117150" y="4027464"/>
            <a:ext cx="2450592" cy="4584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Triage Kit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2" name="Google Shape;612;p26"/>
          <p:cNvSpPr/>
          <p:nvPr/>
        </p:nvSpPr>
        <p:spPr>
          <a:xfrm>
            <a:off x="6571988" y="4027464"/>
            <a:ext cx="2450592" cy="4584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Red Zone Kits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5" name="Google Shape;615;p26"/>
          <p:cNvSpPr/>
          <p:nvPr/>
        </p:nvSpPr>
        <p:spPr>
          <a:xfrm>
            <a:off x="9237686" y="4015455"/>
            <a:ext cx="2421916" cy="4531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Green Zone Kit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Marcador de Posição do Texto 2">
            <a:extLst>
              <a:ext uri="{FF2B5EF4-FFF2-40B4-BE49-F238E27FC236}">
                <a16:creationId xmlns:a16="http://schemas.microsoft.com/office/drawing/2014/main" id="{D245A325-B333-0A45-98EC-23C62759FB1B}"/>
              </a:ext>
            </a:extLst>
          </p:cNvPr>
          <p:cNvSpPr txBox="1">
            <a:spLocks/>
          </p:cNvSpPr>
          <p:nvPr/>
        </p:nvSpPr>
        <p:spPr>
          <a:xfrm>
            <a:off x="480485" y="1188003"/>
            <a:ext cx="8160000" cy="2889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Roboto" panose="02000000000000000000" pitchFamily="2" charset="0"/>
                <a:ea typeface="Roboto" panose="02000000000000000000" pitchFamily="2" charset="0"/>
              </a:rPr>
              <a:t>Kits need to be prepared in advance and stored close to the EU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ítulo 7">
            <a:extLst>
              <a:ext uri="{FF2B5EF4-FFF2-40B4-BE49-F238E27FC236}">
                <a16:creationId xmlns:a16="http://schemas.microsoft.com/office/drawing/2014/main" id="{768D2B88-F8F3-5D4B-BFBB-4A6B29BD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 supplies – and why do we need them</a:t>
            </a: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140C2AE-8117-4345-8C41-26F554FB056D}"/>
              </a:ext>
            </a:extLst>
          </p:cNvPr>
          <p:cNvCxnSpPr/>
          <p:nvPr/>
        </p:nvCxnSpPr>
        <p:spPr>
          <a:xfrm>
            <a:off x="5983266" y="1667952"/>
            <a:ext cx="0" cy="498779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615;p26">
            <a:extLst>
              <a:ext uri="{FF2B5EF4-FFF2-40B4-BE49-F238E27FC236}">
                <a16:creationId xmlns:a16="http://schemas.microsoft.com/office/drawing/2014/main" id="{8AEC25E6-E090-F940-B244-9984FA074691}"/>
              </a:ext>
            </a:extLst>
          </p:cNvPr>
          <p:cNvSpPr/>
          <p:nvPr/>
        </p:nvSpPr>
        <p:spPr>
          <a:xfrm>
            <a:off x="8007680" y="6096751"/>
            <a:ext cx="2421916" cy="4531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CLINICAL KITS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Google Shape;615;p26">
            <a:extLst>
              <a:ext uri="{FF2B5EF4-FFF2-40B4-BE49-F238E27FC236}">
                <a16:creationId xmlns:a16="http://schemas.microsoft.com/office/drawing/2014/main" id="{5422F5F3-1FDA-F042-8AE2-3EBE4CF6DE53}"/>
              </a:ext>
            </a:extLst>
          </p:cNvPr>
          <p:cNvSpPr/>
          <p:nvPr/>
        </p:nvSpPr>
        <p:spPr>
          <a:xfrm>
            <a:off x="1762404" y="6094315"/>
            <a:ext cx="2421916" cy="4531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ADMIN KITS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08366A-8B4B-E445-AFE2-7878819845C2}"/>
              </a:ext>
            </a:extLst>
          </p:cNvPr>
          <p:cNvSpPr txBox="1"/>
          <p:nvPr/>
        </p:nvSpPr>
        <p:spPr>
          <a:xfrm>
            <a:off x="6571988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Equipment and supplies for life saving interventions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74D29C-D082-EC49-80BF-EB0D4AE030AC}"/>
              </a:ext>
            </a:extLst>
          </p:cNvPr>
          <p:cNvSpPr txBox="1"/>
          <p:nvPr/>
        </p:nvSpPr>
        <p:spPr>
          <a:xfrm>
            <a:off x="9198315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Equipment and supplies to treat minor injuries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C340AD1-9852-5349-AB6B-CB0B767B3971}"/>
              </a:ext>
            </a:extLst>
          </p:cNvPr>
          <p:cNvSpPr txBox="1"/>
          <p:nvPr/>
        </p:nvSpPr>
        <p:spPr>
          <a:xfrm>
            <a:off x="409488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Equipment and supplies to support plan activation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C1927EC-F1F5-E345-A398-9921B5D99787}"/>
              </a:ext>
            </a:extLst>
          </p:cNvPr>
          <p:cNvSpPr txBox="1"/>
          <p:nvPr/>
        </p:nvSpPr>
        <p:spPr>
          <a:xfrm>
            <a:off x="3035815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Equipment and supplies to support triage and patient ID</a:t>
            </a:r>
          </a:p>
        </p:txBody>
      </p:sp>
      <p:pic>
        <p:nvPicPr>
          <p:cNvPr id="28" name="Imagem 27" descr="Uma imagem com texto&#10;&#10;Descrição gerada automaticamente">
            <a:extLst>
              <a:ext uri="{FF2B5EF4-FFF2-40B4-BE49-F238E27FC236}">
                <a16:creationId xmlns:a16="http://schemas.microsoft.com/office/drawing/2014/main" id="{5F7AD9B5-532B-0B43-9704-CE189B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" y="1584932"/>
            <a:ext cx="1241814" cy="2400398"/>
          </a:xfrm>
          <a:prstGeom prst="rect">
            <a:avLst/>
          </a:prstGeom>
        </p:spPr>
      </p:pic>
      <p:pic>
        <p:nvPicPr>
          <p:cNvPr id="29" name="Imagem 28" descr="Uma imagem com contentor, caixote&#10;&#10;Descrição gerada automaticamente">
            <a:extLst>
              <a:ext uri="{FF2B5EF4-FFF2-40B4-BE49-F238E27FC236}">
                <a16:creationId xmlns:a16="http://schemas.microsoft.com/office/drawing/2014/main" id="{C30E763A-8F21-1B42-A375-F1BDC4B216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55" y="2018918"/>
            <a:ext cx="1597087" cy="1931230"/>
          </a:xfrm>
          <a:prstGeom prst="rect">
            <a:avLst/>
          </a:prstGeom>
        </p:spPr>
      </p:pic>
      <p:pic>
        <p:nvPicPr>
          <p:cNvPr id="30" name="Imagem 29" descr="Uma imagem com exterior, transporte&#10;&#10;Descrição gerada automaticamente">
            <a:extLst>
              <a:ext uri="{FF2B5EF4-FFF2-40B4-BE49-F238E27FC236}">
                <a16:creationId xmlns:a16="http://schemas.microsoft.com/office/drawing/2014/main" id="{31923A08-4C19-6445-95A2-42D1845C12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63" y="958851"/>
            <a:ext cx="1684211" cy="2991297"/>
          </a:xfrm>
          <a:prstGeom prst="rect">
            <a:avLst/>
          </a:prstGeom>
        </p:spPr>
      </p:pic>
      <p:pic>
        <p:nvPicPr>
          <p:cNvPr id="31" name="Imagem 30" descr="Uma imagem com texto, céu, carrinho de mão&#10;&#10;Descrição gerada automaticamente">
            <a:extLst>
              <a:ext uri="{FF2B5EF4-FFF2-40B4-BE49-F238E27FC236}">
                <a16:creationId xmlns:a16="http://schemas.microsoft.com/office/drawing/2014/main" id="{9717FF0A-2F50-A649-9F75-8ACC4AE9ED8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17" y="994033"/>
            <a:ext cx="1497782" cy="29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18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18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Triage Kit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ABFFCD-51B5-BE45-B2F3-C63E74E547E6}"/>
              </a:ext>
            </a:extLst>
          </p:cNvPr>
          <p:cNvSpPr txBox="1"/>
          <p:nvPr/>
        </p:nvSpPr>
        <p:spPr>
          <a:xfrm>
            <a:off x="8911926" y="4875722"/>
            <a:ext cx="2141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chemeClr val="bg1"/>
                </a:solidFill>
                <a:latin typeface="Roboto" panose="02000000000000000000" pitchFamily="2" charset="0"/>
              </a:rPr>
              <a:t>Bed side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A0C2D8A-2491-384D-8FAD-92DA4D14A4C9}"/>
              </a:ext>
            </a:extLst>
          </p:cNvPr>
          <p:cNvSpPr txBox="1"/>
          <p:nvPr/>
        </p:nvSpPr>
        <p:spPr>
          <a:xfrm>
            <a:off x="6263138" y="557782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5ED8A07-9F25-8047-8673-EC4B9D1F23DE}"/>
              </a:ext>
            </a:extLst>
          </p:cNvPr>
          <p:cNvSpPr txBox="1"/>
          <p:nvPr/>
        </p:nvSpPr>
        <p:spPr>
          <a:xfrm>
            <a:off x="9011622" y="555687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7640078-A24C-8143-B4C6-BBDF69A0D3C7}"/>
              </a:ext>
            </a:extLst>
          </p:cNvPr>
          <p:cNvSpPr txBox="1"/>
          <p:nvPr/>
        </p:nvSpPr>
        <p:spPr>
          <a:xfrm>
            <a:off x="7656292" y="55778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C1AA3A5-A17D-0A4C-9831-5458B6391C8D}"/>
              </a:ext>
            </a:extLst>
          </p:cNvPr>
          <p:cNvSpPr txBox="1"/>
          <p:nvPr/>
        </p:nvSpPr>
        <p:spPr>
          <a:xfrm>
            <a:off x="10344078" y="55301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pic>
        <p:nvPicPr>
          <p:cNvPr id="8" name="Gráfico 7" descr="Despertador">
            <a:extLst>
              <a:ext uri="{FF2B5EF4-FFF2-40B4-BE49-F238E27FC236}">
                <a16:creationId xmlns:a16="http://schemas.microsoft.com/office/drawing/2014/main" id="{87C21A7D-17F7-4843-8543-40C1A73E1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5489" y="601457"/>
            <a:ext cx="914400" cy="9144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BC30A1F-AE7B-1541-8893-7F0F5496AFE5}"/>
              </a:ext>
            </a:extLst>
          </p:cNvPr>
          <p:cNvSpPr txBox="1"/>
          <p:nvPr/>
        </p:nvSpPr>
        <p:spPr>
          <a:xfrm>
            <a:off x="6781738" y="704714"/>
            <a:ext cx="1745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latin typeface="Roboto" panose="02000000000000000000" pitchFamily="2" charset="0"/>
              </a:rPr>
              <a:t>10 min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D01CBD8-AD7C-7647-A208-AE592D0EE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17" y="1273922"/>
            <a:ext cx="4320000" cy="432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78E7114-CB22-C9B5-1AAF-8CA5E7AFDECB}"/>
              </a:ext>
            </a:extLst>
          </p:cNvPr>
          <p:cNvSpPr txBox="1"/>
          <p:nvPr/>
        </p:nvSpPr>
        <p:spPr>
          <a:xfrm>
            <a:off x="8009147" y="5998596"/>
            <a:ext cx="216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TAKE A PICTURE !</a:t>
            </a:r>
          </a:p>
        </p:txBody>
      </p:sp>
      <p:graphicFrame>
        <p:nvGraphicFramePr>
          <p:cNvPr id="32" name="CaixaDeTexto 6">
            <a:extLst>
              <a:ext uri="{FF2B5EF4-FFF2-40B4-BE49-F238E27FC236}">
                <a16:creationId xmlns:a16="http://schemas.microsoft.com/office/drawing/2014/main" id="{7F41C229-3119-E4C9-A317-772B8F98E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904958"/>
              </p:ext>
            </p:extLst>
          </p:nvPr>
        </p:nvGraphicFramePr>
        <p:xfrm>
          <a:off x="5845489" y="1756425"/>
          <a:ext cx="5891213" cy="388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2" descr="How to Take Burst Photos on iPhone 11 and iPhone 11 Pro - MacRumors">
            <a:extLst>
              <a:ext uri="{FF2B5EF4-FFF2-40B4-BE49-F238E27FC236}">
                <a16:creationId xmlns:a16="http://schemas.microsoft.com/office/drawing/2014/main" id="{47FF75AD-886B-F682-240A-CC4CE1E62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979">
            <a:off x="10320060" y="5417127"/>
            <a:ext cx="1162938" cy="116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360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AD77CEC-7183-F044-A0BD-566B2838A6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/>
              <a:t>Triage 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19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898603" y="1782176"/>
            <a:ext cx="62917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Types of triage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Why is it important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Step 1 triage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Where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Who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How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Step 2 triage</a:t>
            </a:r>
          </a:p>
          <a:p>
            <a:pPr marL="742950" lvl="1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Different categories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The Triage Kit</a:t>
            </a:r>
          </a:p>
        </p:txBody>
      </p:sp>
    </p:spTree>
    <p:extLst>
      <p:ext uri="{BB962C8B-B14F-4D97-AF65-F5344CB8AC3E}">
        <p14:creationId xmlns:p14="http://schemas.microsoft.com/office/powerpoint/2010/main" val="2796769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AD77CEC-7183-F044-A0BD-566B2838A6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/>
              <a:t>Triage 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81" y="1011825"/>
            <a:ext cx="3251200" cy="32512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6" y="4263025"/>
            <a:ext cx="8414257" cy="189709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898603" y="1782176"/>
            <a:ext cx="62917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Types of triage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Why is it important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Step 1 triage</a:t>
            </a:r>
          </a:p>
          <a:p>
            <a:pPr marL="742950" lvl="1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Where</a:t>
            </a:r>
          </a:p>
          <a:p>
            <a:pPr marL="742950" lvl="1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Who</a:t>
            </a:r>
          </a:p>
          <a:p>
            <a:pPr marL="742950" lvl="1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How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Step 2 triage</a:t>
            </a:r>
          </a:p>
          <a:p>
            <a:pPr marL="742950" lvl="1" indent="-28575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Different categories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The Triage Kit</a:t>
            </a:r>
          </a:p>
        </p:txBody>
      </p:sp>
    </p:spTree>
    <p:extLst>
      <p:ext uri="{BB962C8B-B14F-4D97-AF65-F5344CB8AC3E}">
        <p14:creationId xmlns:p14="http://schemas.microsoft.com/office/powerpoint/2010/main" val="332126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DB4D88D-436B-C447-9651-D2AF80D0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5798B9E-1106-D649-9FE3-0E09C7E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Triage</a:t>
            </a:r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6C1E8DEB-3F04-564B-9209-B42CC7AB1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a-IR" sz="1800" b="1" dirty="0"/>
              <a:t>تغییر اهداف... از دیدگاه بیمارستان</a:t>
            </a: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190E7D9F-68FA-F644-AE01-7F320F507C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719454"/>
              </p:ext>
            </p:extLst>
          </p:nvPr>
        </p:nvGraphicFramePr>
        <p:xfrm>
          <a:off x="914924" y="1828800"/>
          <a:ext cx="7658059" cy="4386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6" descr="Man With Friends - 3d Man Team Png | Transparent PNG Download #496975 -  Vippng">
            <a:extLst>
              <a:ext uri="{FF2B5EF4-FFF2-40B4-BE49-F238E27FC236}">
                <a16:creationId xmlns:a16="http://schemas.microsoft.com/office/drawing/2014/main" id="{F59DF393-7CFD-1343-B9CD-4D959040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5415" y="1476928"/>
            <a:ext cx="2086399" cy="16759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9E35CFF-8BAD-0E41-B835-9CCC30A8E88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505" y="2755981"/>
            <a:ext cx="2820740" cy="1861688"/>
          </a:xfrm>
          <a:prstGeom prst="rect">
            <a:avLst/>
          </a:prstGeom>
        </p:spPr>
      </p:pic>
      <p:pic>
        <p:nvPicPr>
          <p:cNvPr id="23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AC4437FB-E461-924F-B2EB-74B5EECFD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232837" y="4422751"/>
            <a:ext cx="1552374" cy="1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8FB44179-A6DA-5947-A00D-3A8FF88F6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009024" y="4617669"/>
            <a:ext cx="1552374" cy="1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7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C34149E9-B0E4-D849-A944-867B23D17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>
                                            <p:graphicEl>
                                              <a:dgm id="{C34149E9-B0E4-D849-A944-867B23D17E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B42DA35-3AB4-DF41-98D5-39207FDB7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>
                                            <p:graphicEl>
                                              <a:dgm id="{5B42DA35-3AB4-DF41-98D5-39207FDB7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640C162-7780-294E-9548-DFD855927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>
                                            <p:graphicEl>
                                              <a:dgm id="{0640C162-7780-294E-9548-DFD855927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63FF87D1-E547-0348-B83B-E1DF8DF4B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>
                                            <p:graphicEl>
                                              <a:dgm id="{63FF87D1-E547-0348-B83B-E1DF8DF4B8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B465A8A-1378-524E-9D0A-B475C9A73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>
                                            <p:graphicEl>
                                              <a:dgm id="{5B465A8A-1378-524E-9D0A-B475C9A735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CE9DB83-1310-AD48-8AAC-3D2715CBF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graphicEl>
                                              <a:dgm id="{5CE9DB83-1310-AD48-8AAC-3D2715CBF8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graphicEl>
                                              <a:dgm id="{C34149E9-B0E4-D849-A944-867B23D17E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C34149E9-B0E4-D849-A944-867B23D17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0">
                                            <p:graphicEl>
                                              <a:dgm id="{5B42DA35-3AB4-DF41-98D5-39207FDB7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B42DA35-3AB4-DF41-98D5-39207FDB7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0">
                                            <p:graphicEl>
                                              <a:dgm id="{5B465A8A-1378-524E-9D0A-B475C9A735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B465A8A-1378-524E-9D0A-B475C9A73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>
                                            <p:graphicEl>
                                              <a:dgm id="{5CE9DB83-1310-AD48-8AAC-3D2715CBF8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CE9DB83-1310-AD48-8AAC-3D2715CBF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 uiExpand="1">
        <p:bldSub>
          <a:bldDgm bld="one"/>
        </p:bldSub>
      </p:bldGraphic>
      <p:bldGraphic spid="20" grpId="1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DB4D88D-436B-C447-9651-D2AF80D0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5798B9E-1106-D649-9FE3-0E09C7E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Triage</a:t>
            </a:r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6C1E8DEB-3F04-564B-9209-B42CC7AB1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dirty="0"/>
              <a:t>So many different systems…</a:t>
            </a:r>
          </a:p>
        </p:txBody>
      </p:sp>
      <p:pic>
        <p:nvPicPr>
          <p:cNvPr id="3" name="Imagem 2" descr="Uma imagem com mesa&#10;&#10;Descrição gerada automaticamente">
            <a:extLst>
              <a:ext uri="{FF2B5EF4-FFF2-40B4-BE49-F238E27FC236}">
                <a16:creationId xmlns:a16="http://schemas.microsoft.com/office/drawing/2014/main" id="{E54D735A-48E1-A6FC-2AFB-77C215769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9"/>
          <a:stretch/>
        </p:blipFill>
        <p:spPr>
          <a:xfrm rot="20786274">
            <a:off x="324024" y="1674272"/>
            <a:ext cx="5342750" cy="2306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D1B41A3-FDBF-CF07-3445-78A7CA188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640">
            <a:off x="8344079" y="531303"/>
            <a:ext cx="2796449" cy="4660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Uma imagem com texto, mesa&#10;&#10;Descrição gerada automaticamente">
            <a:extLst>
              <a:ext uri="{FF2B5EF4-FFF2-40B4-BE49-F238E27FC236}">
                <a16:creationId xmlns:a16="http://schemas.microsoft.com/office/drawing/2014/main" id="{42F83196-8507-93EE-7B25-0BFDD6247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617">
            <a:off x="6086419" y="714310"/>
            <a:ext cx="2557043" cy="4546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FE2BFE4-0FFD-DAB4-23E8-4FB6A20F0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3758">
            <a:off x="4321542" y="2703219"/>
            <a:ext cx="3253699" cy="3521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7911E64-3547-65EC-EFF2-7D7C0D0CC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518">
            <a:off x="6742892" y="2696433"/>
            <a:ext cx="4933076" cy="3698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E056EA0-8B86-C251-D887-0F70AB9ED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4773">
            <a:off x="1665123" y="2594981"/>
            <a:ext cx="2850583" cy="3960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0B98C3A-F8F2-5E57-5A67-5E5E089E6E6C}"/>
              </a:ext>
            </a:extLst>
          </p:cNvPr>
          <p:cNvSpPr/>
          <p:nvPr/>
        </p:nvSpPr>
        <p:spPr>
          <a:xfrm>
            <a:off x="3947098" y="1403652"/>
            <a:ext cx="4211391" cy="4211391"/>
          </a:xfrm>
          <a:prstGeom prst="ellipse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000" dirty="0"/>
              <a:t>WHAT ARE WE LOOKING FOR ?</a:t>
            </a:r>
          </a:p>
        </p:txBody>
      </p:sp>
    </p:spTree>
    <p:extLst>
      <p:ext uri="{BB962C8B-B14F-4D97-AF65-F5344CB8AC3E}">
        <p14:creationId xmlns:p14="http://schemas.microsoft.com/office/powerpoint/2010/main" val="279577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/>
              <a:t>Not every patient should enter the Emergency Unit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</a:rPr>
              <a:t>Plan a triage point outside the EU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37" name="Cubo 36">
            <a:extLst>
              <a:ext uri="{FF2B5EF4-FFF2-40B4-BE49-F238E27FC236}">
                <a16:creationId xmlns:a16="http://schemas.microsoft.com/office/drawing/2014/main" id="{55E17F16-7367-9B47-8683-5454D7E3911A}"/>
              </a:ext>
            </a:extLst>
          </p:cNvPr>
          <p:cNvSpPr/>
          <p:nvPr/>
        </p:nvSpPr>
        <p:spPr>
          <a:xfrm rot="165109" flipH="1">
            <a:off x="7743946" y="3980093"/>
            <a:ext cx="631779" cy="528604"/>
          </a:xfrm>
          <a:prstGeom prst="cube">
            <a:avLst>
              <a:gd name="adj" fmla="val 410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2923899-3CE8-354C-8CCE-B1457BD9E8DD}"/>
              </a:ext>
            </a:extLst>
          </p:cNvPr>
          <p:cNvSpPr/>
          <p:nvPr/>
        </p:nvSpPr>
        <p:spPr>
          <a:xfrm rot="164989">
            <a:off x="6956700" y="3902283"/>
            <a:ext cx="1914424" cy="679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20D576E2-2572-C449-B09C-AC935AAD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16651C9-62FB-6E41-B7AC-C88DF8595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5CFECC7-BB2E-8F4F-8EA9-A23C39B26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17226" y="2036288"/>
            <a:ext cx="1742609" cy="1697246"/>
          </a:xfrm>
          <a:prstGeom prst="rect">
            <a:avLst/>
          </a:prstGeom>
        </p:spPr>
      </p:pic>
      <p:cxnSp>
        <p:nvCxnSpPr>
          <p:cNvPr id="18" name="Conexão Curva 17">
            <a:extLst>
              <a:ext uri="{FF2B5EF4-FFF2-40B4-BE49-F238E27FC236}">
                <a16:creationId xmlns:a16="http://schemas.microsoft.com/office/drawing/2014/main" id="{B2F107D8-99FF-7F4E-8667-A0DDF35E69F8}"/>
              </a:ext>
            </a:extLst>
          </p:cNvPr>
          <p:cNvCxnSpPr>
            <a:cxnSpLocks/>
          </p:cNvCxnSpPr>
          <p:nvPr/>
        </p:nvCxnSpPr>
        <p:spPr>
          <a:xfrm flipV="1">
            <a:off x="8277869" y="3965231"/>
            <a:ext cx="2466331" cy="1060368"/>
          </a:xfrm>
          <a:prstGeom prst="curvedConnector3">
            <a:avLst>
              <a:gd name="adj1" fmla="val 110247"/>
            </a:avLst>
          </a:prstGeom>
          <a:ln w="1016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Curva 18">
            <a:extLst>
              <a:ext uri="{FF2B5EF4-FFF2-40B4-BE49-F238E27FC236}">
                <a16:creationId xmlns:a16="http://schemas.microsoft.com/office/drawing/2014/main" id="{0F50ADFB-2303-5743-BFFE-82F531C9BB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48452" y="3446162"/>
            <a:ext cx="1321166" cy="1041670"/>
          </a:xfrm>
          <a:prstGeom prst="curvedConnector3">
            <a:avLst>
              <a:gd name="adj1" fmla="val 14797"/>
            </a:avLst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6E6E1DA2-AA82-6D4C-9CEE-8477B7323C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306" y="2903038"/>
            <a:ext cx="960076" cy="960076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A6A74C0C-523B-1B4F-BA13-11ECC97BAEDD}"/>
              </a:ext>
            </a:extLst>
          </p:cNvPr>
          <p:cNvSpPr/>
          <p:nvPr/>
        </p:nvSpPr>
        <p:spPr>
          <a:xfrm>
            <a:off x="1283968" y="3520450"/>
            <a:ext cx="2161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Why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9AFBD01-6EEF-FD4C-8012-69F8A75B8BA4}"/>
              </a:ext>
            </a:extLst>
          </p:cNvPr>
          <p:cNvSpPr/>
          <p:nvPr/>
        </p:nvSpPr>
        <p:spPr>
          <a:xfrm>
            <a:off x="3463038" y="2438180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6B8B521-2B01-D6FF-825A-A719A9841F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1" y="3438001"/>
            <a:ext cx="1608329" cy="1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4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/>
              <a:t>Not every patient should enter the Emergency Unit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</a:rPr>
              <a:t>Plan a triage point outside the EU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37" name="Cubo 36">
            <a:extLst>
              <a:ext uri="{FF2B5EF4-FFF2-40B4-BE49-F238E27FC236}">
                <a16:creationId xmlns:a16="http://schemas.microsoft.com/office/drawing/2014/main" id="{55E17F16-7367-9B47-8683-5454D7E3911A}"/>
              </a:ext>
            </a:extLst>
          </p:cNvPr>
          <p:cNvSpPr/>
          <p:nvPr/>
        </p:nvSpPr>
        <p:spPr>
          <a:xfrm rot="165109" flipH="1">
            <a:off x="7743946" y="3980093"/>
            <a:ext cx="631779" cy="528604"/>
          </a:xfrm>
          <a:prstGeom prst="cube">
            <a:avLst>
              <a:gd name="adj" fmla="val 410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2923899-3CE8-354C-8CCE-B1457BD9E8DD}"/>
              </a:ext>
            </a:extLst>
          </p:cNvPr>
          <p:cNvSpPr/>
          <p:nvPr/>
        </p:nvSpPr>
        <p:spPr>
          <a:xfrm rot="164989">
            <a:off x="6956700" y="3902283"/>
            <a:ext cx="1914424" cy="679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927DE58-F0F0-F446-9A18-353DF6408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17" y="2999981"/>
            <a:ext cx="4436920" cy="292836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F46D54-B96C-2640-B8ED-2D599C0F7D7C}"/>
              </a:ext>
            </a:extLst>
          </p:cNvPr>
          <p:cNvSpPr txBox="1"/>
          <p:nvPr/>
        </p:nvSpPr>
        <p:spPr>
          <a:xfrm>
            <a:off x="452936" y="2027009"/>
            <a:ext cx="6488559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latin typeface="Roboto"/>
                <a:ea typeface="Roboto"/>
              </a:rPr>
              <a:t>Remember: the priority is to find those severely injured </a:t>
            </a:r>
            <a:r>
              <a:rPr lang="en-GB" sz="2000" dirty="0">
                <a:solidFill>
                  <a:srgbClr val="C00000"/>
                </a:solidFill>
                <a:latin typeface="Roboto"/>
                <a:ea typeface="Roboto"/>
              </a:rPr>
              <a:t>(red) </a:t>
            </a:r>
            <a:r>
              <a:rPr lang="en-GB" sz="2000" dirty="0">
                <a:latin typeface="Roboto"/>
                <a:ea typeface="Roboto"/>
              </a:rPr>
              <a:t>patients that may die if treatment is delayed. </a:t>
            </a:r>
            <a:endParaRPr lang="en-GB" sz="2000" dirty="0">
              <a:latin typeface="Roboto" panose="02000000000000000000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20D576E2-2572-C449-B09C-AC935AAD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49D3F9B-21F6-DC40-B46D-6C93D22D82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98" y="3624712"/>
            <a:ext cx="4729737" cy="3121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E0428E0-E54B-8BB3-C82F-8B08BA97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1" y="3438001"/>
            <a:ext cx="1608329" cy="1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0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/>
              <a:t>Not every patient should enter the Emergency Unit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Plan for a triage point outside the EU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2054" name="Picture 6" descr="Man With Friends - 3d Man Team Png | Transparent PNG Download #496975 -  Vippng">
            <a:extLst>
              <a:ext uri="{FF2B5EF4-FFF2-40B4-BE49-F238E27FC236}">
                <a16:creationId xmlns:a16="http://schemas.microsoft.com/office/drawing/2014/main" id="{4EE800DA-B7DE-814A-B0F3-500CE9FE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365" y="2884042"/>
            <a:ext cx="3257137" cy="26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339FD8AB-7E52-784C-9286-3A387AE5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05481" y="2927412"/>
            <a:ext cx="2406334" cy="22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92F8A44-5268-CE41-87BC-52A6D0C59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2072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70C2FDA6-C891-774F-BD94-D518DD5DA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9738" y="3450257"/>
            <a:ext cx="2014926" cy="16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D4B2DA62-EEDF-F547-B9B2-C68784B25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235809">
            <a:off x="3131733" y="3929486"/>
            <a:ext cx="2014926" cy="16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56B9F4D8-A55F-014C-B7B9-FFF64B1FA913}"/>
              </a:ext>
            </a:extLst>
          </p:cNvPr>
          <p:cNvSpPr txBox="1"/>
          <p:nvPr/>
        </p:nvSpPr>
        <p:spPr>
          <a:xfrm>
            <a:off x="452937" y="2027009"/>
            <a:ext cx="635802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>
                <a:latin typeface="Roboto" panose="02000000000000000000" pitchFamily="2" charset="0"/>
              </a:rPr>
              <a:t>Seriously injured patients most probably </a:t>
            </a:r>
            <a:r>
              <a:rPr lang="en-GB" sz="2000">
                <a:solidFill>
                  <a:srgbClr val="C00000"/>
                </a:solidFill>
                <a:latin typeface="Roboto" panose="02000000000000000000" pitchFamily="2" charset="0"/>
              </a:rPr>
              <a:t>don’t walk</a:t>
            </a:r>
            <a:endParaRPr lang="en-GB" sz="2000">
              <a:latin typeface="Roboto" panose="020000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09153E-3622-59D8-5B62-CA035C3FAC2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1" y="3438001"/>
            <a:ext cx="1608329" cy="1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6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C795EFF9-27A2-2842-911F-E3CCD78CE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57" y="2910243"/>
            <a:ext cx="1433327" cy="1433327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/>
              <a:t>A Triage-in-charge needs to be designated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Who should perform Step 1 triage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20D576E2-2572-C449-B09C-AC935AAD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EBECC7D8-8D93-F640-942E-E3E2756590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292" y="3525449"/>
            <a:ext cx="1187863" cy="137501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EC9B34A-6849-5347-8431-67AD57A56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39" y="3004701"/>
            <a:ext cx="1375018" cy="137501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53FCE75-829B-2B41-9CA8-10E141F8DEA2}"/>
              </a:ext>
            </a:extLst>
          </p:cNvPr>
          <p:cNvSpPr txBox="1"/>
          <p:nvPr/>
        </p:nvSpPr>
        <p:spPr>
          <a:xfrm>
            <a:off x="754742" y="1704357"/>
            <a:ext cx="6200011" cy="21184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</a:rPr>
              <a:t>Anyone who understands the concept of simple sorting </a:t>
            </a:r>
            <a:r>
              <a:rPr lang="en-GB" dirty="0">
                <a:solidFill>
                  <a:srgbClr val="00B050"/>
                </a:solidFill>
                <a:latin typeface="Roboto" panose="02000000000000000000" pitchFamily="2" charset="0"/>
              </a:rPr>
              <a:t>walking</a:t>
            </a:r>
            <a:r>
              <a:rPr lang="en-GB" dirty="0">
                <a:latin typeface="Roboto" panose="02000000000000000000" pitchFamily="2" charset="0"/>
              </a:rPr>
              <a:t> and </a:t>
            </a:r>
            <a:r>
              <a:rPr lang="en-GB" dirty="0">
                <a:solidFill>
                  <a:srgbClr val="C00000"/>
                </a:solidFill>
                <a:latin typeface="Roboto" panose="02000000000000000000" pitchFamily="2" charset="0"/>
              </a:rPr>
              <a:t>non-walking patients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/>
                <a:ea typeface="Roboto"/>
              </a:rPr>
              <a:t>Step 1 triage is not perfect. Under-triage or over-triage will always happen, and this is acknowledged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/>
                <a:ea typeface="Roboto"/>
              </a:rPr>
              <a:t>Step 1 is not the final step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496F87A1-3BCC-EF43-99C2-5A8BE7C064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98" y="3624712"/>
            <a:ext cx="4729737" cy="31216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5DBBEE-9117-B1F7-9B4F-D7D67BC471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1" y="3438001"/>
            <a:ext cx="1608329" cy="1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67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Action Cards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9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Who should work at the triage point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graphicFrame>
        <p:nvGraphicFramePr>
          <p:cNvPr id="19" name="Tabela 19">
            <a:extLst>
              <a:ext uri="{FF2B5EF4-FFF2-40B4-BE49-F238E27FC236}">
                <a16:creationId xmlns:a16="http://schemas.microsoft.com/office/drawing/2014/main" id="{BD5613AE-0C47-EC48-8071-4D5A44D98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451761"/>
              </p:ext>
            </p:extLst>
          </p:nvPr>
        </p:nvGraphicFramePr>
        <p:xfrm>
          <a:off x="479999" y="1637552"/>
          <a:ext cx="5983735" cy="391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3735">
                  <a:extLst>
                    <a:ext uri="{9D8B030D-6E8A-4147-A177-3AD203B41FA5}">
                      <a16:colId xmlns:a16="http://schemas.microsoft.com/office/drawing/2014/main" val="1828711879"/>
                    </a:ext>
                  </a:extLst>
                </a:gridCol>
              </a:tblGrid>
              <a:tr h="385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Triage-in-charge</a:t>
                      </a:r>
                      <a:endParaRPr lang="pt-PT" sz="2000" b="0" i="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901737"/>
                  </a:ext>
                </a:extLst>
              </a:tr>
              <a:tr h="3526632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Font typeface="Courier New" panose="02070309020205020404" pitchFamily="49" charset="0"/>
                        <a:buChar char="o"/>
                      </a:pPr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r" rtl="1"/>
                      <a:r>
                        <a:rPr lang="fa-IR" sz="2400" dirty="0">
                          <a:cs typeface="B Nazanin" panose="00000400000000000000" pitchFamily="2" charset="-78"/>
                        </a:rPr>
                        <a:t>جلیقه‌ی با دید بالا (های‌ویزیبیلیتی) را می‌پوشد.</a:t>
                      </a:r>
                    </a:p>
                    <a:p>
                      <a:pPr algn="r" rtl="1"/>
                      <a:r>
                        <a:rPr lang="fa-IR" sz="2400" dirty="0">
                          <a:cs typeface="B Nazanin" panose="00000400000000000000" pitchFamily="2" charset="-78"/>
                        </a:rPr>
                        <a:t>به محل تریاژ حرکت می‌کند.</a:t>
                      </a:r>
                    </a:p>
                    <a:p>
                      <a:pPr algn="r" rtl="1"/>
                      <a:r>
                        <a:rPr lang="fa-IR" sz="2400" dirty="0">
                          <a:cs typeface="B Nazanin" panose="00000400000000000000" pitchFamily="2" charset="-78"/>
                        </a:rPr>
                        <a:t>مسئول است که کیت تریاژ را در محل تریاژ مستقر کند.</a:t>
                      </a:r>
                    </a:p>
                    <a:p>
                      <a:pPr algn="r" rtl="1"/>
                      <a:r>
                        <a:rPr lang="fa-IR" sz="2400" dirty="0">
                          <a:cs typeface="B Nazanin" panose="00000400000000000000" pitchFamily="2" charset="-78"/>
                        </a:rPr>
                        <a:t>مرحله اول تریاژ را برای هر مصدوم انجام می‌دهد.</a:t>
                      </a:r>
                    </a:p>
                    <a:p>
                      <a:pPr algn="r" rtl="1"/>
                      <a:r>
                        <a:rPr lang="fa-IR" sz="2400" dirty="0">
                          <a:cs typeface="B Nazanin" panose="00000400000000000000" pitchFamily="2" charset="-78"/>
                        </a:rPr>
                        <a:t>مصدومان را به دو گروه «توانای به راه رفتن» و «ناتوان از راه رفتن» تقسیم می‌کند.</a:t>
                      </a:r>
                    </a:p>
                    <a:p>
                      <a:pPr algn="r" rtl="1"/>
                      <a:r>
                        <a:rPr lang="fa-IR" sz="2400" b="1" dirty="0">
                          <a:cs typeface="B Nazanin" panose="00000400000000000000" pitchFamily="2" charset="-78"/>
                        </a:rPr>
                        <a:t>در هیچ مرحله‌ای از حادثه </a:t>
                      </a:r>
                      <a:r>
                        <a:rPr lang="en-US" sz="2400" b="1" dirty="0">
                          <a:cs typeface="B Nazanin" panose="00000400000000000000" pitchFamily="2" charset="-78"/>
                        </a:rPr>
                        <a:t>MCI </a:t>
                      </a:r>
                      <a:r>
                        <a:rPr lang="fa-IR" sz="2400" b="1" dirty="0">
                          <a:cs typeface="B Nazanin" panose="00000400000000000000" pitchFamily="2" charset="-78"/>
                        </a:rPr>
                        <a:t> محل تریاژ را ترک نمی‌کند، مگر اینکه فرد جایگزین معرفی شده باشد.</a:t>
                      </a:r>
                      <a:endParaRPr lang="fa-IR" sz="2400" dirty="0"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300680"/>
                  </a:ext>
                </a:extLst>
              </a:tr>
            </a:tbl>
          </a:graphicData>
        </a:graphic>
      </p:graphicFrame>
      <p:graphicFrame>
        <p:nvGraphicFramePr>
          <p:cNvPr id="24" name="Tabela 19">
            <a:extLst>
              <a:ext uri="{FF2B5EF4-FFF2-40B4-BE49-F238E27FC236}">
                <a16:creationId xmlns:a16="http://schemas.microsoft.com/office/drawing/2014/main" id="{AAEF1167-D0BD-9443-BD61-E02C16BD7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672300"/>
              </p:ext>
            </p:extLst>
          </p:nvPr>
        </p:nvGraphicFramePr>
        <p:xfrm>
          <a:off x="6538573" y="1637552"/>
          <a:ext cx="5167791" cy="3911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7791">
                  <a:extLst>
                    <a:ext uri="{9D8B030D-6E8A-4147-A177-3AD203B41FA5}">
                      <a16:colId xmlns:a16="http://schemas.microsoft.com/office/drawing/2014/main" val="1828711879"/>
                    </a:ext>
                  </a:extLst>
                </a:gridCol>
              </a:tblGrid>
              <a:tr h="4383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Triage Assistant</a:t>
                      </a:r>
                      <a:endParaRPr lang="pt-PT" sz="2000" b="0" i="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901737"/>
                  </a:ext>
                </a:extLst>
              </a:tr>
              <a:tr h="3473586">
                <a:tc>
                  <a:txBody>
                    <a:bodyPr/>
                    <a:lstStyle/>
                    <a:p>
                      <a:pPr algn="r" rtl="1"/>
                      <a:r>
                        <a:rPr lang="fa-IR" sz="2400" b="1" dirty="0">
                          <a:cs typeface="B Nazanin" panose="00000400000000000000" pitchFamily="2" charset="-78"/>
                        </a:rPr>
                        <a:t>جلیقه‌ی با دید بالا می‌پوشد.</a:t>
                      </a:r>
                    </a:p>
                    <a:p>
                      <a:pPr algn="r" rtl="1"/>
                      <a:r>
                        <a:rPr lang="fa-IR" sz="2400" b="1" dirty="0">
                          <a:cs typeface="B Nazanin" panose="00000400000000000000" pitchFamily="2" charset="-78"/>
                        </a:rPr>
                        <a:t>به محل تریاژ حرکت می‌کند.</a:t>
                      </a:r>
                    </a:p>
                    <a:p>
                      <a:pPr algn="r" rtl="1"/>
                      <a:r>
                        <a:rPr lang="fa-IR" sz="2400" b="1" dirty="0">
                          <a:cs typeface="B Nazanin" panose="00000400000000000000" pitchFamily="2" charset="-78"/>
                        </a:rPr>
                        <a:t>به مسئول تریاژ کمک می‌کند تا مطمئن شود هر بیمار دارای شناسه(</a:t>
                      </a:r>
                      <a:r>
                        <a:rPr lang="en-US" sz="2400" b="1" dirty="0">
                          <a:cs typeface="B Nazanin" panose="00000400000000000000" pitchFamily="2" charset="-78"/>
                        </a:rPr>
                        <a:t>ID</a:t>
                      </a:r>
                      <a:r>
                        <a:rPr lang="fa-IR" sz="2400" b="1" dirty="0">
                          <a:cs typeface="B Nazanin" panose="00000400000000000000" pitchFamily="2" charset="-78"/>
                        </a:rPr>
                        <a:t>) و پوشه‌ی </a:t>
                      </a:r>
                      <a:r>
                        <a:rPr lang="en-US" sz="2400" b="1" dirty="0">
                          <a:cs typeface="B Nazanin" panose="00000400000000000000" pitchFamily="2" charset="-78"/>
                        </a:rPr>
                        <a:t>MCI </a:t>
                      </a:r>
                      <a:r>
                        <a:rPr lang="fa-IR" sz="2400" b="1" dirty="0">
                          <a:cs typeface="B Nazanin" panose="00000400000000000000" pitchFamily="2" charset="-78"/>
                        </a:rPr>
                        <a:t> است.</a:t>
                      </a:r>
                    </a:p>
                    <a:p>
                      <a:pPr algn="r" rtl="1"/>
                      <a:r>
                        <a:rPr lang="fa-IR" sz="2400" b="1" dirty="0">
                          <a:cs typeface="B Nazanin" panose="00000400000000000000" pitchFamily="2" charset="-78"/>
                        </a:rPr>
                        <a:t>بیماران ناتوان از راه رفتن را به بخش اورژانس </a:t>
                      </a:r>
                      <a:r>
                        <a:rPr lang="fa-IR" sz="24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(منطقه قرمز)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2400" b="1" dirty="0">
                          <a:cs typeface="B Nazanin" panose="00000400000000000000" pitchFamily="2" charset="-78"/>
                        </a:rPr>
                        <a:t>هدایت می‌کند.</a:t>
                      </a:r>
                    </a:p>
                    <a:p>
                      <a:pPr algn="r" rtl="1"/>
                      <a:r>
                        <a:rPr lang="fa-IR" sz="2400" b="1" dirty="0">
                          <a:cs typeface="B Nazanin" panose="00000400000000000000" pitchFamily="2" charset="-78"/>
                        </a:rPr>
                        <a:t>بیماران قادر به راه رفتن را به </a:t>
                      </a:r>
                      <a:r>
                        <a:rPr lang="fa-IR" sz="2400" b="1" dirty="0">
                          <a:solidFill>
                            <a:srgbClr val="00B050"/>
                          </a:solidFill>
                          <a:cs typeface="B Nazanin" panose="00000400000000000000" pitchFamily="2" charset="-78"/>
                        </a:rPr>
                        <a:t>«منطقه سبز» </a:t>
                      </a:r>
                      <a:r>
                        <a:rPr lang="fa-IR" sz="2400" b="1" dirty="0">
                          <a:cs typeface="B Nazanin" panose="00000400000000000000" pitchFamily="2" charset="-78"/>
                        </a:rPr>
                        <a:t>هدایت می‌کند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300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56720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897C679C209B49BB6400195E6B9F86" ma:contentTypeVersion="12" ma:contentTypeDescription="Criar um novo documento." ma:contentTypeScope="" ma:versionID="86ebd10ce165b479d6ec8c6b5bbc6cbb">
  <xsd:schema xmlns:xsd="http://www.w3.org/2001/XMLSchema" xmlns:xs="http://www.w3.org/2001/XMLSchema" xmlns:p="http://schemas.microsoft.com/office/2006/metadata/properties" xmlns:ns2="068bfd26-c1d3-4e28-95ec-b238ff2aba07" xmlns:ns3="e2930497-f385-4012-8f08-82a2733b83d3" targetNamespace="http://schemas.microsoft.com/office/2006/metadata/properties" ma:root="true" ma:fieldsID="f15eab20cdaac5acf2acebc50b41f576" ns2:_="" ns3:_="">
    <xsd:import namespace="068bfd26-c1d3-4e28-95ec-b238ff2aba07"/>
    <xsd:import namespace="e2930497-f385-4012-8f08-82a2733b8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bfd26-c1d3-4e28-95ec-b238ff2ab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30497-f385-4012-8f08-82a2733b83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9495BF-44FA-466B-9AD5-8A2D5433708B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068bfd26-c1d3-4e28-95ec-b238ff2aba07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e2930497-f385-4012-8f08-82a2733b83d3"/>
  </ds:schemaRefs>
</ds:datastoreItem>
</file>

<file path=customXml/itemProps2.xml><?xml version="1.0" encoding="utf-8"?>
<ds:datastoreItem xmlns:ds="http://schemas.openxmlformats.org/officeDocument/2006/customXml" ds:itemID="{D5E76BB6-6454-4790-81D2-90F83D7FE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12287A-0C58-493E-8DEB-2804FF81EAD8}">
  <ds:schemaRefs>
    <ds:schemaRef ds:uri="068bfd26-c1d3-4e28-95ec-b238ff2aba07"/>
    <ds:schemaRef ds:uri="e2930497-f385-4012-8f08-82a2733b83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895</Words>
  <Application>Microsoft Office PowerPoint</Application>
  <PresentationFormat>Widescreen</PresentationFormat>
  <Paragraphs>191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 Nazanin</vt:lpstr>
      <vt:lpstr>Calibri</vt:lpstr>
      <vt:lpstr>Courier New</vt:lpstr>
      <vt:lpstr>Lato Light</vt:lpstr>
      <vt:lpstr>Roboto</vt:lpstr>
      <vt:lpstr>Times New Roman</vt:lpstr>
      <vt:lpstr>Wingdings</vt:lpstr>
      <vt:lpstr>2_Office Theme</vt:lpstr>
      <vt:lpstr>PowerPoint Presentation</vt:lpstr>
      <vt:lpstr>Checking the Agenda</vt:lpstr>
      <vt:lpstr>Triage</vt:lpstr>
      <vt:lpstr>Triage</vt:lpstr>
      <vt:lpstr>Plan a triage point outside the EU</vt:lpstr>
      <vt:lpstr>Plan a triage point outside the EU</vt:lpstr>
      <vt:lpstr>Plan for a triage point outside the EU</vt:lpstr>
      <vt:lpstr>Who should perform Step 1 triage</vt:lpstr>
      <vt:lpstr>Who should work at the triage point</vt:lpstr>
      <vt:lpstr>What happens at the triage point ?</vt:lpstr>
      <vt:lpstr>Checking the Agenda</vt:lpstr>
      <vt:lpstr>Plan for a triage point outside the EU</vt:lpstr>
      <vt:lpstr>Why is triage so important ?</vt:lpstr>
      <vt:lpstr>PowerPoint Presentation</vt:lpstr>
      <vt:lpstr>PowerPoint Presentation</vt:lpstr>
      <vt:lpstr>Checking the Agenda</vt:lpstr>
      <vt:lpstr>Extra supplies – and why do we need them</vt:lpstr>
      <vt:lpstr>PowerPoint Presentation</vt:lpstr>
      <vt:lpstr>Checking the 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REDDY, Nayini Sonali</dc:creator>
  <cp:lastModifiedBy>Yones Hoseinzadeh</cp:lastModifiedBy>
  <cp:revision>5</cp:revision>
  <dcterms:created xsi:type="dcterms:W3CDTF">2018-09-12T10:22:54Z</dcterms:created>
  <dcterms:modified xsi:type="dcterms:W3CDTF">2025-11-23T08:16:01Z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0x01010001897C679C209B49BB6400195E6B9F86</vt:lpwstr>
  </property>
</Properties>
</file>